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62"/>
    <p:restoredTop sz="96327"/>
  </p:normalViewPr>
  <p:slideViewPr>
    <p:cSldViewPr snapToGrid="0" snapToObjects="1">
      <p:cViewPr varScale="1">
        <p:scale>
          <a:sx n="142" d="100"/>
          <a:sy n="142" d="100"/>
        </p:scale>
        <p:origin x="56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96D09-7E9A-6F45-ABC9-7C7C20844C49}" type="datetimeFigureOut">
              <a:rPr lang="en-US" smtClean="0"/>
              <a:t>8/20/22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AFC2F-2B91-514A-8FED-196EE333B2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158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AFC2F-2B91-514A-8FED-196EE333B2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97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22D71-AA77-474A-83DA-EA1CC0E9D2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D2F6AD-C967-3D46-99DA-53D97A109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B528F-55EA-6A4C-B829-2D58C81F6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86B42-BA08-0B4D-8B69-BD6B1A593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A1E43-190C-A349-A2D0-67A49EADC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1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0EE94-EA94-B146-BBDC-3FE5DAE06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34D24D-05B3-9C48-A8E6-8B1BEC16A7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EF558-FDE3-6B41-B1CA-940ED5158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74707-D04E-AB4F-8D66-A289AA18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8ABC0-8ED2-7846-9967-671970C4E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30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C310F1-A8ED-9C48-85E1-5E4941EF9F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5CCDE-31D6-9540-AE5B-C4A4344C60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EA0DD-6A64-5D4B-870E-6C2775C4D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C51C3-640E-6E40-ACED-BD29005FA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4E642-AE57-0B4C-972E-91D6BC6A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8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F16C7-2187-8340-944B-0AB2164CF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5FC06-C874-4841-8539-A651E8D40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A08AC-81B8-5B4E-872E-67D778842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2F1FB-1BF9-7045-9957-A3C25C697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B3A85-48BF-434C-9919-464BD862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47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41F2C-F5DA-CF44-AA5A-49C26C85A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CF6C1-AD53-9B47-B658-1C18D4F36D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DE815-BA46-F347-B42C-458D78262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F9AF-6927-8E42-817C-515B7F1FB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6EDB7-16E3-E74C-97C7-2D3141F02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07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BCD4C-68BB-174A-840B-11A1FBA13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52D4E-9323-B54A-88B0-4B0FF7D011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206F19-23DC-AC47-B370-676257A64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2623D-27B7-0643-B2A3-2BC77910E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6424DE-E5E8-314B-A6C8-CA79639C4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E0E311-D45D-5D41-B695-4BD88A15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0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CADA9-76E0-CD47-95F5-CECE65C6F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581BA-B502-FC4F-B705-CD3098A51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C2445-1D65-754D-B226-A3C7EDD55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D5B4F7-E2DA-E340-8C77-8522D564F4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364FD3-B3C8-C04B-94B6-E31D08F0EA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27FB6D-4563-1E40-8D47-2BBD4DBD8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475650-B0BC-7846-9C20-2A6302F74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8AECCE-EA54-7D4E-BA23-87376F9FF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37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2B312-E7F7-AA49-A7D3-FA2B06783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81C04-75B7-034D-B390-BF71A081A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CEC916-F9C4-CF43-A01F-1BE99354B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147724-D8EA-E845-85C5-87E01BE1E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39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872D53-ADF1-8148-82D2-D8E4A2F9B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FED356-676F-1646-961C-C9DBD48C9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04542E-9752-0845-BA76-C1E725320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42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A17A5-2FC8-7143-8954-675271C56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8BBD8-1C33-054D-A15A-806E9CC6D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0589C3-4D47-BB41-BA4D-4AB10FB50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81F49-2C05-2B49-A993-7461A84AB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7D7D0-A7F3-6F48-BA88-989DB31A4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172BDF-5F80-A749-99A9-ADC7F0DB7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771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17D33-62CC-E44D-8EF9-53785784F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29DF1A-1D3C-BE42-9BB9-F78768A3BC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C59994-9571-CD4F-9714-30ACBBF3F7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8A63D4-AA3D-E543-A59C-F7433FCC2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F208E3-31CD-E745-9547-334F928D3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08F6FE-FBDA-E045-B733-00BBFA5C3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715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1687-19D0-9540-814E-2149C7C8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D205C-476F-C742-A707-E7209B495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22CD1-90C6-9A43-9BA5-AD1B4EEE15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E2FA2-8DC3-F44F-B39C-7FA726840BEA}" type="datetimeFigureOut">
              <a:rPr lang="en-US" smtClean="0"/>
              <a:t>8/20/22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E84E7-5DB7-AA43-A94A-EB5AC1A6DA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34B90B-1AC3-934E-87C5-35BCF6829E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708EF-FA54-5349-83B8-B1E962362B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4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ACCC5A-2A1D-FD4E-8E43-610156F2F469}"/>
              </a:ext>
            </a:extLst>
          </p:cNvPr>
          <p:cNvSpPr/>
          <p:nvPr/>
        </p:nvSpPr>
        <p:spPr>
          <a:xfrm>
            <a:off x="500063" y="1185703"/>
            <a:ext cx="11172825" cy="5446367"/>
          </a:xfrm>
          <a:prstGeom prst="rect">
            <a:avLst/>
          </a:prstGeom>
        </p:spPr>
        <p:txBody>
          <a:bodyPr wrap="square" numCol="1" spcCol="457200">
            <a:noAutofit/>
          </a:bodyPr>
          <a:lstStyle/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Welcome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Call to order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Approve the minutes of the last meeting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Executive director’s report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Finance committee report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Nominating and governance committee report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Program committee report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Fundraising committee report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Unfinished business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New business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Board development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Guest presentations (you may move this up earlier in the agenda so guests don’t have to sit through the entire meeting)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en-US" dirty="0"/>
              <a:t>Adjournment</a:t>
            </a:r>
            <a:endParaRPr lang="en-US" sz="1400" i="0" u="none" strike="noStrike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1C4387-04D7-0548-9FFC-888045ED38C3}"/>
              </a:ext>
            </a:extLst>
          </p:cNvPr>
          <p:cNvSpPr txBox="1"/>
          <p:nvPr/>
        </p:nvSpPr>
        <p:spPr>
          <a:xfrm>
            <a:off x="500063" y="185732"/>
            <a:ext cx="6401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Traditional Nonprofit Agenda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CD261C-9A4C-264C-B7EB-78597A7030E6}"/>
              </a:ext>
            </a:extLst>
          </p:cNvPr>
          <p:cNvCxnSpPr>
            <a:cxnSpLocks/>
          </p:cNvCxnSpPr>
          <p:nvPr/>
        </p:nvCxnSpPr>
        <p:spPr>
          <a:xfrm>
            <a:off x="500063" y="942975"/>
            <a:ext cx="11172825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0794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62</Words>
  <Application>Microsoft Macintosh PowerPoint</Application>
  <PresentationFormat>Widescreen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Stader</dc:creator>
  <cp:lastModifiedBy>Tom Stader</cp:lastModifiedBy>
  <cp:revision>28</cp:revision>
  <dcterms:created xsi:type="dcterms:W3CDTF">2019-06-30T02:57:54Z</dcterms:created>
  <dcterms:modified xsi:type="dcterms:W3CDTF">2022-08-20T10:27:20Z</dcterms:modified>
</cp:coreProperties>
</file>