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94" r:id="rId2"/>
    <p:sldId id="256" r:id="rId3"/>
    <p:sldId id="257" r:id="rId4"/>
    <p:sldId id="258" r:id="rId5"/>
    <p:sldId id="259" r:id="rId6"/>
    <p:sldId id="260" r:id="rId7"/>
    <p:sldId id="261" r:id="rId8"/>
    <p:sldId id="262"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4" r:id="rId29"/>
    <p:sldId id="286" r:id="rId30"/>
    <p:sldId id="287" r:id="rId31"/>
    <p:sldId id="288" r:id="rId32"/>
    <p:sldId id="289" r:id="rId33"/>
    <p:sldId id="290" r:id="rId34"/>
    <p:sldId id="291" r:id="rId35"/>
    <p:sldId id="292" r:id="rId36"/>
    <p:sldId id="293" r:id="rId3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lvl1pPr>
    <a:lvl2pPr marL="0" marR="0" indent="22860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lvl2pPr>
    <a:lvl3pPr marL="0" marR="0" indent="45720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lvl3pPr>
    <a:lvl4pPr marL="0" marR="0" indent="68580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lvl4pPr>
    <a:lvl5pPr marL="0" marR="0" indent="91440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lvl5pPr>
    <a:lvl6pPr marL="0" marR="0" indent="114300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lvl6pPr>
    <a:lvl7pPr marL="0" marR="0" indent="137160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lvl7pPr>
    <a:lvl8pPr marL="0" marR="0" indent="160020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lvl8pPr>
    <a:lvl9pPr marL="0" marR="0" indent="182880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398CCE"/>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5AC831"/>
          </a:solidFill>
        </a:fill>
      </a:tcStyle>
    </a:firstCol>
    <a:lastRow>
      <a:tcTxStyle b="off" i="off">
        <a:fontRef idx="maj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ajor">
          <a:srgbClr val="000000"/>
        </a:fontRef>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aj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ajor">
          <a:srgbClr val="000000"/>
        </a:fontRef>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aj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ajor">
          <a:srgbClr val="000000"/>
        </a:fontRef>
        <a:srgbClr val="000000"/>
      </a:tcTxStyle>
      <a:tcStyle>
        <a:tcBdr>
          <a:left>
            <a:ln w="3175" cap="flat">
              <a:solidFill>
                <a:srgbClr val="3797C6"/>
              </a:solidFill>
              <a:prstDash val="solid"/>
              <a:miter lim="400000"/>
            </a:ln>
          </a:left>
          <a:right>
            <a:ln w="3175" cap="flat">
              <a:solidFill>
                <a:srgbClr val="3797C6"/>
              </a:solidFill>
              <a:prstDash val="solid"/>
              <a:miter lim="400000"/>
            </a:ln>
          </a:right>
          <a:top>
            <a:ln w="3175" cap="flat">
              <a:solidFill>
                <a:srgbClr val="3797C6"/>
              </a:solidFill>
              <a:prstDash val="solid"/>
              <a:miter lim="400000"/>
            </a:ln>
          </a:top>
          <a:bottom>
            <a:ln w="3175" cap="flat">
              <a:solidFill>
                <a:srgbClr val="3797C6"/>
              </a:solidFill>
              <a:prstDash val="solid"/>
              <a:miter lim="400000"/>
            </a:ln>
          </a:bottom>
          <a:insideH>
            <a:ln w="3175" cap="flat">
              <a:solidFill>
                <a:srgbClr val="3797C6"/>
              </a:solidFill>
              <a:prstDash val="solid"/>
              <a:miter lim="400000"/>
            </a:ln>
          </a:insideH>
          <a:insideV>
            <a:ln w="3175" cap="flat">
              <a:solidFill>
                <a:srgbClr val="3797C6"/>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3175" cap="flat">
              <a:solidFill>
                <a:srgbClr val="3797C6"/>
              </a:solidFill>
              <a:prstDash val="solid"/>
              <a:miter lim="400000"/>
            </a:ln>
          </a:left>
          <a:right>
            <a:ln w="3175" cap="flat">
              <a:noFill/>
              <a:miter lim="400000"/>
            </a:ln>
          </a:right>
          <a:top>
            <a:ln w="3175" cap="flat">
              <a:solidFill>
                <a:srgbClr val="3797C6"/>
              </a:solidFill>
              <a:prstDash val="solid"/>
              <a:miter lim="400000"/>
            </a:ln>
          </a:top>
          <a:bottom>
            <a:ln w="3175" cap="flat">
              <a:solidFill>
                <a:srgbClr val="3797C6"/>
              </a:solidFill>
              <a:prstDash val="solid"/>
              <a:miter lim="400000"/>
            </a:ln>
          </a:bottom>
          <a:insideH>
            <a:ln w="3175" cap="flat">
              <a:solidFill>
                <a:srgbClr val="3797C6"/>
              </a:solidFill>
              <a:prstDash val="solid"/>
              <a:miter lim="400000"/>
            </a:ln>
          </a:insideH>
          <a:insideV>
            <a:ln w="3175" cap="flat">
              <a:solidFill>
                <a:srgbClr val="3797C6"/>
              </a:solidFill>
              <a:prstDash val="solid"/>
              <a:miter lim="400000"/>
            </a:ln>
          </a:insideV>
        </a:tcBdr>
        <a:fill>
          <a:solidFill>
            <a:srgbClr val="398CCE"/>
          </a:solidFill>
        </a:fill>
      </a:tcStyle>
    </a:firstCol>
    <a:lastRow>
      <a:tcTxStyle b="off" i="off">
        <a:fontRef idx="major">
          <a:srgbClr val="000000"/>
        </a:fontRef>
        <a:srgbClr val="000000"/>
      </a:tcTxStyle>
      <a:tcStyle>
        <a:tcBdr>
          <a:left>
            <a:ln w="3175" cap="flat">
              <a:noFill/>
              <a:miter lim="400000"/>
            </a:ln>
          </a:left>
          <a:right>
            <a:ln w="3175" cap="flat">
              <a:noFill/>
              <a:miter lim="400000"/>
            </a:ln>
          </a:right>
          <a:top>
            <a:ln w="3175" cap="flat">
              <a:solidFill>
                <a:srgbClr val="3797C6"/>
              </a:solidFill>
              <a:prstDash val="solid"/>
              <a:miter lim="400000"/>
            </a:ln>
          </a:top>
          <a:bottom>
            <a:ln w="3175" cap="flat">
              <a:solidFill>
                <a:srgbClr val="3797C6"/>
              </a:solidFill>
              <a:prstDash val="solid"/>
              <a:miter lim="400000"/>
            </a:ln>
          </a:bottom>
          <a:insideH>
            <a:ln w="3175" cap="flat">
              <a:noFill/>
              <a:miter lim="400000"/>
            </a:ln>
          </a:insideH>
          <a:insideV>
            <a:ln w="3175"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3175" cap="flat">
              <a:solidFill>
                <a:srgbClr val="3797C6"/>
              </a:solidFill>
              <a:prstDash val="solid"/>
              <a:miter lim="400000"/>
            </a:ln>
          </a:left>
          <a:right>
            <a:ln w="3175" cap="flat">
              <a:solidFill>
                <a:srgbClr val="3797C6"/>
              </a:solidFill>
              <a:prstDash val="solid"/>
              <a:miter lim="400000"/>
            </a:ln>
          </a:right>
          <a:top>
            <a:ln w="3175" cap="flat">
              <a:solidFill>
                <a:srgbClr val="3797C6"/>
              </a:solidFill>
              <a:prstDash val="solid"/>
              <a:miter lim="400000"/>
            </a:ln>
          </a:top>
          <a:bottom>
            <a:ln w="3175" cap="flat">
              <a:noFill/>
              <a:miter lim="400000"/>
            </a:ln>
          </a:bottom>
          <a:insideH>
            <a:ln w="3175" cap="flat">
              <a:solidFill>
                <a:srgbClr val="3797C6"/>
              </a:solidFill>
              <a:prstDash val="solid"/>
              <a:miter lim="400000"/>
            </a:ln>
          </a:insideH>
          <a:insideV>
            <a:ln w="3175" cap="flat">
              <a:solidFill>
                <a:srgbClr val="3797C6"/>
              </a:solidFill>
              <a:prstDash val="solid"/>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717"/>
    <p:restoredTop sz="96327"/>
  </p:normalViewPr>
  <p:slideViewPr>
    <p:cSldViewPr snapToGrid="0" snapToObjects="1">
      <p:cViewPr>
        <p:scale>
          <a:sx n="86" d="100"/>
          <a:sy n="86" d="100"/>
        </p:scale>
        <p:origin x="560"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02" name="Shape 1602"/>
          <p:cNvSpPr>
            <a:spLocks noGrp="1" noRot="1" noChangeAspect="1"/>
          </p:cNvSpPr>
          <p:nvPr>
            <p:ph type="sldImg"/>
          </p:nvPr>
        </p:nvSpPr>
        <p:spPr>
          <a:xfrm>
            <a:off x="1143000" y="685800"/>
            <a:ext cx="4572000" cy="3429000"/>
          </a:xfrm>
          <a:prstGeom prst="rect">
            <a:avLst/>
          </a:prstGeom>
        </p:spPr>
        <p:txBody>
          <a:bodyPr/>
          <a:lstStyle/>
          <a:p>
            <a:endParaRPr/>
          </a:p>
        </p:txBody>
      </p:sp>
      <p:sp>
        <p:nvSpPr>
          <p:cNvPr id="1603" name="Shape 160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p:bg>
      <p:bgPr>
        <a:solidFill>
          <a:srgbClr val="929292"/>
        </a:solidFill>
        <a:effectLst/>
      </p:bgPr>
    </p:bg>
    <p:spTree>
      <p:nvGrpSpPr>
        <p:cNvPr id="1" name=""/>
        <p:cNvGrpSpPr/>
        <p:nvPr/>
      </p:nvGrpSpPr>
      <p:grpSpPr>
        <a:xfrm>
          <a:off x="0" y="0"/>
          <a:ext cx="0" cy="0"/>
          <a:chOff x="0" y="0"/>
          <a:chExt cx="0" cy="0"/>
        </a:xfrm>
      </p:grpSpPr>
      <p:sp>
        <p:nvSpPr>
          <p:cNvPr id="13" name="image background small.png"/>
          <p:cNvSpPr>
            <a:spLocks noGrp="1"/>
          </p:cNvSpPr>
          <p:nvPr>
            <p:ph type="pic" idx="13"/>
          </p:nvPr>
        </p:nvSpPr>
        <p:spPr>
          <a:xfrm>
            <a:off x="61927" y="-2341956"/>
            <a:ext cx="12890378" cy="12890379"/>
          </a:xfrm>
          <a:prstGeom prst="rect">
            <a:avLst/>
          </a:prstGeom>
        </p:spPr>
        <p:txBody>
          <a:bodyPr lIns="91439" tIns="45719" rIns="91439" bIns="45719">
            <a:noAutofit/>
          </a:bodyPr>
          <a:lstStyle/>
          <a:p>
            <a:endParaRPr/>
          </a:p>
        </p:txBody>
      </p:sp>
      <p:sp>
        <p:nvSpPr>
          <p:cNvPr id="14" name="Rectangle"/>
          <p:cNvSpPr/>
          <p:nvPr/>
        </p:nvSpPr>
        <p:spPr>
          <a:xfrm>
            <a:off x="-1" y="8088379"/>
            <a:ext cx="13004801" cy="1652521"/>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5" name="Image"/>
          <p:cNvSpPr>
            <a:spLocks noGrp="1"/>
          </p:cNvSpPr>
          <p:nvPr>
            <p:ph type="pic" sz="quarter" idx="14"/>
          </p:nvPr>
        </p:nvSpPr>
        <p:spPr>
          <a:xfrm>
            <a:off x="457212" y="8638725"/>
            <a:ext cx="3065015" cy="551830"/>
          </a:xfrm>
          <a:prstGeom prst="rect">
            <a:avLst/>
          </a:prstGeom>
        </p:spPr>
        <p:txBody>
          <a:bodyPr lIns="91439" tIns="45719" rIns="91439" bIns="45719">
            <a:noAutofit/>
          </a:bodyPr>
          <a:lstStyle/>
          <a:p>
            <a:endParaRPr/>
          </a:p>
        </p:txBody>
      </p:sp>
      <p:sp>
        <p:nvSpPr>
          <p:cNvPr id="16" name="Title Text"/>
          <p:cNvSpPr txBox="1">
            <a:spLocks noGrp="1"/>
          </p:cNvSpPr>
          <p:nvPr>
            <p:ph type="title"/>
          </p:nvPr>
        </p:nvSpPr>
        <p:spPr>
          <a:xfrm>
            <a:off x="5006361" y="8601080"/>
            <a:ext cx="7530258" cy="627118"/>
          </a:xfrm>
          <a:prstGeom prst="rect">
            <a:avLst/>
          </a:prstGeom>
        </p:spPr>
        <p:txBody>
          <a:bodyPr anchor="ctr"/>
          <a:lstStyle>
            <a:lvl1pPr algn="r">
              <a:defRPr sz="3600">
                <a:solidFill>
                  <a:srgbClr val="000000"/>
                </a:solidFill>
              </a:defRPr>
            </a:lvl1pPr>
          </a:lstStyle>
          <a:p>
            <a:r>
              <a:t>Title Text</a:t>
            </a:r>
          </a:p>
        </p:txBody>
      </p:sp>
      <p:sp>
        <p:nvSpPr>
          <p:cNvPr id="1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rocess (5 stages)">
    <p:spTree>
      <p:nvGrpSpPr>
        <p:cNvPr id="1" name=""/>
        <p:cNvGrpSpPr/>
        <p:nvPr/>
      </p:nvGrpSpPr>
      <p:grpSpPr>
        <a:xfrm>
          <a:off x="0" y="0"/>
          <a:ext cx="0" cy="0"/>
          <a:chOff x="0" y="0"/>
          <a:chExt cx="0" cy="0"/>
        </a:xfrm>
      </p:grpSpPr>
      <p:sp>
        <p:nvSpPr>
          <p:cNvPr id="168" name="image background small.png"/>
          <p:cNvSpPr>
            <a:spLocks noGrp="1"/>
          </p:cNvSpPr>
          <p:nvPr>
            <p:ph type="pic" idx="13"/>
          </p:nvPr>
        </p:nvSpPr>
        <p:spPr>
          <a:xfrm>
            <a:off x="61927" y="-2874381"/>
            <a:ext cx="12880945" cy="12880945"/>
          </a:xfrm>
          <a:prstGeom prst="rect">
            <a:avLst/>
          </a:prstGeom>
        </p:spPr>
        <p:txBody>
          <a:bodyPr lIns="91439" tIns="45719" rIns="91439" bIns="45719">
            <a:noAutofit/>
          </a:bodyPr>
          <a:lstStyle/>
          <a:p>
            <a:endParaRPr/>
          </a:p>
        </p:txBody>
      </p:sp>
      <p:sp>
        <p:nvSpPr>
          <p:cNvPr id="169" name="Circle"/>
          <p:cNvSpPr>
            <a:spLocks noGrp="1"/>
          </p:cNvSpPr>
          <p:nvPr>
            <p:ph type="body" sz="quarter" idx="14"/>
          </p:nvPr>
        </p:nvSpPr>
        <p:spPr>
          <a:xfrm>
            <a:off x="2024221" y="7864859"/>
            <a:ext cx="442120" cy="442119"/>
          </a:xfrm>
          <a:prstGeom prst="ellipse">
            <a:avLst/>
          </a:prstGeom>
          <a:solidFill>
            <a:srgbClr val="FCB448"/>
          </a:solidFill>
          <a:effectLst>
            <a:outerShdw blurRad="12700" dir="5400000" rotWithShape="0">
              <a:srgbClr val="000000">
                <a:alpha val="50000"/>
              </a:srgbClr>
            </a:outerShdw>
          </a:effectLst>
        </p:spPr>
        <p:txBody>
          <a:bodyPr lIns="27093" tIns="27093" rIns="27093" bIns="27093" anchor="ctr">
            <a:noAutofit/>
          </a:bodyPr>
          <a:lstStyle/>
          <a:p>
            <a:pPr>
              <a:defRPr sz="2000"/>
            </a:pPr>
            <a:endParaRPr/>
          </a:p>
        </p:txBody>
      </p:sp>
      <p:sp>
        <p:nvSpPr>
          <p:cNvPr id="170" name="Short stage description"/>
          <p:cNvSpPr txBox="1">
            <a:spLocks noGrp="1"/>
          </p:cNvSpPr>
          <p:nvPr>
            <p:ph type="body" sz="quarter" idx="15"/>
          </p:nvPr>
        </p:nvSpPr>
        <p:spPr>
          <a:xfrm>
            <a:off x="610022" y="8466163"/>
            <a:ext cx="11671848" cy="489417"/>
          </a:xfrm>
          <a:prstGeom prst="rect">
            <a:avLst/>
          </a:prstGeom>
        </p:spPr>
        <p:txBody>
          <a:bodyPr lIns="32657" tIns="32657" rIns="32657" bIns="32657">
            <a:spAutoFit/>
          </a:bodyPr>
          <a:lstStyle>
            <a:lvl1pPr defTabSz="359228">
              <a:lnSpc>
                <a:spcPts val="3500"/>
              </a:lnSpc>
              <a:defRPr sz="2400">
                <a:solidFill>
                  <a:srgbClr val="000000"/>
                </a:solidFill>
                <a:latin typeface="+mn-lt"/>
                <a:ea typeface="+mn-ea"/>
                <a:cs typeface="+mn-cs"/>
                <a:sym typeface="Helvetica Neue Light"/>
              </a:defRPr>
            </a:lvl1pPr>
          </a:lstStyle>
          <a:p>
            <a:r>
              <a:t>Short stage description</a:t>
            </a:r>
          </a:p>
        </p:txBody>
      </p:sp>
      <p:sp>
        <p:nvSpPr>
          <p:cNvPr id="171" name="Circle"/>
          <p:cNvSpPr/>
          <p:nvPr/>
        </p:nvSpPr>
        <p:spPr>
          <a:xfrm>
            <a:off x="2021932"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2" name="Circle"/>
          <p:cNvSpPr/>
          <p:nvPr/>
        </p:nvSpPr>
        <p:spPr>
          <a:xfrm>
            <a:off x="6289357"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3" name="Circle"/>
          <p:cNvSpPr/>
          <p:nvPr/>
        </p:nvSpPr>
        <p:spPr>
          <a:xfrm>
            <a:off x="4154413"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4" name="Circle"/>
          <p:cNvSpPr/>
          <p:nvPr/>
        </p:nvSpPr>
        <p:spPr>
          <a:xfrm>
            <a:off x="8415027"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5" name="Line"/>
          <p:cNvSpPr/>
          <p:nvPr/>
        </p:nvSpPr>
        <p:spPr>
          <a:xfrm>
            <a:off x="8841954" y="8078178"/>
            <a:ext cx="1707462"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6" name="Line"/>
          <p:cNvSpPr/>
          <p:nvPr/>
        </p:nvSpPr>
        <p:spPr>
          <a:xfrm>
            <a:off x="6725983" y="8078178"/>
            <a:ext cx="1666955"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7" name="Line"/>
          <p:cNvSpPr/>
          <p:nvPr/>
        </p:nvSpPr>
        <p:spPr>
          <a:xfrm>
            <a:off x="2454093" y="8078178"/>
            <a:ext cx="1687773"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8" name="Line"/>
          <p:cNvSpPr/>
          <p:nvPr/>
        </p:nvSpPr>
        <p:spPr>
          <a:xfrm>
            <a:off x="4589193" y="8078178"/>
            <a:ext cx="1687773"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9" name="Circle"/>
          <p:cNvSpPr/>
          <p:nvPr/>
        </p:nvSpPr>
        <p:spPr>
          <a:xfrm>
            <a:off x="10549971"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80"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2"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8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rocess (6 stages)">
    <p:spTree>
      <p:nvGrpSpPr>
        <p:cNvPr id="1" name=""/>
        <p:cNvGrpSpPr/>
        <p:nvPr/>
      </p:nvGrpSpPr>
      <p:grpSpPr>
        <a:xfrm>
          <a:off x="0" y="0"/>
          <a:ext cx="0" cy="0"/>
          <a:chOff x="0" y="0"/>
          <a:chExt cx="0" cy="0"/>
        </a:xfrm>
      </p:grpSpPr>
      <p:sp>
        <p:nvSpPr>
          <p:cNvPr id="191" name="image background small.png"/>
          <p:cNvSpPr>
            <a:spLocks noGrp="1"/>
          </p:cNvSpPr>
          <p:nvPr>
            <p:ph type="pic" idx="13"/>
          </p:nvPr>
        </p:nvSpPr>
        <p:spPr>
          <a:xfrm>
            <a:off x="61927" y="-2874381"/>
            <a:ext cx="12880945" cy="12880945"/>
          </a:xfrm>
          <a:prstGeom prst="rect">
            <a:avLst/>
          </a:prstGeom>
        </p:spPr>
        <p:txBody>
          <a:bodyPr lIns="91439" tIns="45719" rIns="91439" bIns="45719">
            <a:noAutofit/>
          </a:bodyPr>
          <a:lstStyle/>
          <a:p>
            <a:endParaRPr/>
          </a:p>
        </p:txBody>
      </p:sp>
      <p:sp>
        <p:nvSpPr>
          <p:cNvPr id="192" name="Circle"/>
          <p:cNvSpPr>
            <a:spLocks noGrp="1"/>
          </p:cNvSpPr>
          <p:nvPr>
            <p:ph type="body" sz="quarter" idx="14"/>
          </p:nvPr>
        </p:nvSpPr>
        <p:spPr>
          <a:xfrm>
            <a:off x="1373981" y="7864859"/>
            <a:ext cx="442119" cy="442119"/>
          </a:xfrm>
          <a:prstGeom prst="ellipse">
            <a:avLst/>
          </a:prstGeom>
          <a:solidFill>
            <a:srgbClr val="FCB448"/>
          </a:solidFill>
          <a:effectLst>
            <a:outerShdw blurRad="12700" dir="5400000" rotWithShape="0">
              <a:srgbClr val="000000">
                <a:alpha val="50000"/>
              </a:srgbClr>
            </a:outerShdw>
          </a:effectLst>
        </p:spPr>
        <p:txBody>
          <a:bodyPr lIns="27093" tIns="27093" rIns="27093" bIns="27093" anchor="ctr">
            <a:noAutofit/>
          </a:bodyPr>
          <a:lstStyle/>
          <a:p>
            <a:pPr>
              <a:defRPr sz="2000"/>
            </a:pPr>
            <a:endParaRPr/>
          </a:p>
        </p:txBody>
      </p:sp>
      <p:sp>
        <p:nvSpPr>
          <p:cNvPr id="193" name="Short stage description"/>
          <p:cNvSpPr txBox="1">
            <a:spLocks noGrp="1"/>
          </p:cNvSpPr>
          <p:nvPr>
            <p:ph type="body" sz="quarter" idx="15"/>
          </p:nvPr>
        </p:nvSpPr>
        <p:spPr>
          <a:xfrm>
            <a:off x="610022" y="8466163"/>
            <a:ext cx="11671848" cy="489417"/>
          </a:xfrm>
          <a:prstGeom prst="rect">
            <a:avLst/>
          </a:prstGeom>
        </p:spPr>
        <p:txBody>
          <a:bodyPr lIns="32657" tIns="32657" rIns="32657" bIns="32657">
            <a:spAutoFit/>
          </a:bodyPr>
          <a:lstStyle>
            <a:lvl1pPr defTabSz="359228">
              <a:lnSpc>
                <a:spcPts val="3500"/>
              </a:lnSpc>
              <a:defRPr sz="2400">
                <a:solidFill>
                  <a:srgbClr val="000000"/>
                </a:solidFill>
                <a:latin typeface="+mn-lt"/>
                <a:ea typeface="+mn-ea"/>
                <a:cs typeface="+mn-cs"/>
                <a:sym typeface="Helvetica Neue Light"/>
              </a:defRPr>
            </a:lvl1pPr>
          </a:lstStyle>
          <a:p>
            <a:r>
              <a:t>Short stage description</a:t>
            </a:r>
          </a:p>
        </p:txBody>
      </p:sp>
      <p:sp>
        <p:nvSpPr>
          <p:cNvPr id="194" name="Circle"/>
          <p:cNvSpPr/>
          <p:nvPr/>
        </p:nvSpPr>
        <p:spPr>
          <a:xfrm>
            <a:off x="1371692"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95" name="Circle"/>
          <p:cNvSpPr/>
          <p:nvPr/>
        </p:nvSpPr>
        <p:spPr>
          <a:xfrm>
            <a:off x="5298514"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96" name="Circle"/>
          <p:cNvSpPr/>
          <p:nvPr/>
        </p:nvSpPr>
        <p:spPr>
          <a:xfrm>
            <a:off x="3326131"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97" name="Circle"/>
          <p:cNvSpPr/>
          <p:nvPr/>
        </p:nvSpPr>
        <p:spPr>
          <a:xfrm>
            <a:off x="9226267"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98" name="Circle"/>
          <p:cNvSpPr/>
          <p:nvPr/>
        </p:nvSpPr>
        <p:spPr>
          <a:xfrm>
            <a:off x="7261624"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99" name="Line"/>
          <p:cNvSpPr/>
          <p:nvPr/>
        </p:nvSpPr>
        <p:spPr>
          <a:xfrm>
            <a:off x="7693350" y="8078178"/>
            <a:ext cx="1545962"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00" name="Line"/>
          <p:cNvSpPr/>
          <p:nvPr/>
        </p:nvSpPr>
        <p:spPr>
          <a:xfrm>
            <a:off x="9665691" y="8078178"/>
            <a:ext cx="1533965"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01" name="Line"/>
          <p:cNvSpPr/>
          <p:nvPr/>
        </p:nvSpPr>
        <p:spPr>
          <a:xfrm>
            <a:off x="5738738" y="8078178"/>
            <a:ext cx="1527324"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02" name="Line"/>
          <p:cNvSpPr/>
          <p:nvPr/>
        </p:nvSpPr>
        <p:spPr>
          <a:xfrm>
            <a:off x="1803853" y="8078178"/>
            <a:ext cx="1533965"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03" name="Line"/>
          <p:cNvSpPr/>
          <p:nvPr/>
        </p:nvSpPr>
        <p:spPr>
          <a:xfrm>
            <a:off x="3760911" y="8078178"/>
            <a:ext cx="1528811"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04" name="Circle"/>
          <p:cNvSpPr/>
          <p:nvPr/>
        </p:nvSpPr>
        <p:spPr>
          <a:xfrm>
            <a:off x="11200211"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05"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20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207"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20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20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rocess (7 stages)">
    <p:spTree>
      <p:nvGrpSpPr>
        <p:cNvPr id="1" name=""/>
        <p:cNvGrpSpPr/>
        <p:nvPr/>
      </p:nvGrpSpPr>
      <p:grpSpPr>
        <a:xfrm>
          <a:off x="0" y="0"/>
          <a:ext cx="0" cy="0"/>
          <a:chOff x="0" y="0"/>
          <a:chExt cx="0" cy="0"/>
        </a:xfrm>
      </p:grpSpPr>
      <p:sp>
        <p:nvSpPr>
          <p:cNvPr id="216" name="image background small.png"/>
          <p:cNvSpPr>
            <a:spLocks noGrp="1"/>
          </p:cNvSpPr>
          <p:nvPr>
            <p:ph type="pic" idx="13"/>
          </p:nvPr>
        </p:nvSpPr>
        <p:spPr>
          <a:xfrm>
            <a:off x="61927" y="-2150481"/>
            <a:ext cx="12880945" cy="12880945"/>
          </a:xfrm>
          <a:prstGeom prst="rect">
            <a:avLst/>
          </a:prstGeom>
        </p:spPr>
        <p:txBody>
          <a:bodyPr lIns="91439" tIns="45719" rIns="91439" bIns="45719">
            <a:noAutofit/>
          </a:bodyPr>
          <a:lstStyle/>
          <a:p>
            <a:endParaRPr/>
          </a:p>
        </p:txBody>
      </p:sp>
      <p:sp>
        <p:nvSpPr>
          <p:cNvPr id="217"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218" name="Circle"/>
          <p:cNvSpPr>
            <a:spLocks noGrp="1"/>
          </p:cNvSpPr>
          <p:nvPr>
            <p:ph type="body" sz="quarter" idx="14"/>
          </p:nvPr>
        </p:nvSpPr>
        <p:spPr>
          <a:xfrm>
            <a:off x="1373981" y="7864859"/>
            <a:ext cx="442119" cy="442119"/>
          </a:xfrm>
          <a:prstGeom prst="ellipse">
            <a:avLst/>
          </a:prstGeom>
          <a:solidFill>
            <a:srgbClr val="FCB448"/>
          </a:solidFill>
          <a:effectLst>
            <a:outerShdw blurRad="12700" dir="5400000" rotWithShape="0">
              <a:srgbClr val="000000">
                <a:alpha val="50000"/>
              </a:srgbClr>
            </a:outerShdw>
          </a:effectLst>
        </p:spPr>
        <p:txBody>
          <a:bodyPr lIns="27093" tIns="27093" rIns="27093" bIns="27093" anchor="ctr">
            <a:noAutofit/>
          </a:bodyPr>
          <a:lstStyle/>
          <a:p>
            <a:pPr>
              <a:defRPr sz="2000"/>
            </a:pPr>
            <a:endParaRPr/>
          </a:p>
        </p:txBody>
      </p:sp>
      <p:sp>
        <p:nvSpPr>
          <p:cNvPr id="219" name="Short stage description"/>
          <p:cNvSpPr txBox="1">
            <a:spLocks noGrp="1"/>
          </p:cNvSpPr>
          <p:nvPr>
            <p:ph type="body" sz="quarter" idx="15"/>
          </p:nvPr>
        </p:nvSpPr>
        <p:spPr>
          <a:xfrm>
            <a:off x="610022" y="8466163"/>
            <a:ext cx="11671848" cy="489417"/>
          </a:xfrm>
          <a:prstGeom prst="rect">
            <a:avLst/>
          </a:prstGeom>
        </p:spPr>
        <p:txBody>
          <a:bodyPr lIns="32657" tIns="32657" rIns="32657" bIns="32657">
            <a:spAutoFit/>
          </a:bodyPr>
          <a:lstStyle>
            <a:lvl1pPr defTabSz="359228">
              <a:lnSpc>
                <a:spcPts val="3500"/>
              </a:lnSpc>
              <a:defRPr sz="2400">
                <a:solidFill>
                  <a:srgbClr val="000000"/>
                </a:solidFill>
                <a:latin typeface="+mn-lt"/>
                <a:ea typeface="+mn-ea"/>
                <a:cs typeface="+mn-cs"/>
                <a:sym typeface="Helvetica Neue Light"/>
              </a:defRPr>
            </a:lvl1pPr>
          </a:lstStyle>
          <a:p>
            <a:r>
              <a:t>Short stage description</a:t>
            </a:r>
          </a:p>
        </p:txBody>
      </p:sp>
      <p:sp>
        <p:nvSpPr>
          <p:cNvPr id="220" name="Circle"/>
          <p:cNvSpPr/>
          <p:nvPr/>
        </p:nvSpPr>
        <p:spPr>
          <a:xfrm>
            <a:off x="1371692"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21" name="Circle"/>
          <p:cNvSpPr/>
          <p:nvPr/>
        </p:nvSpPr>
        <p:spPr>
          <a:xfrm>
            <a:off x="4640534"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22" name="Circle"/>
          <p:cNvSpPr/>
          <p:nvPr/>
        </p:nvSpPr>
        <p:spPr>
          <a:xfrm>
            <a:off x="3008752"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23" name="Circle"/>
          <p:cNvSpPr/>
          <p:nvPr/>
        </p:nvSpPr>
        <p:spPr>
          <a:xfrm>
            <a:off x="9559128"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24" name="Circle"/>
          <p:cNvSpPr/>
          <p:nvPr/>
        </p:nvSpPr>
        <p:spPr>
          <a:xfrm>
            <a:off x="7919606"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25" name="Line"/>
          <p:cNvSpPr/>
          <p:nvPr/>
        </p:nvSpPr>
        <p:spPr>
          <a:xfrm>
            <a:off x="8347645" y="8078178"/>
            <a:ext cx="1217379"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26" name="Line"/>
          <p:cNvSpPr/>
          <p:nvPr/>
        </p:nvSpPr>
        <p:spPr>
          <a:xfrm>
            <a:off x="9996434" y="8078178"/>
            <a:ext cx="1175546"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27" name="Line"/>
          <p:cNvSpPr/>
          <p:nvPr/>
        </p:nvSpPr>
        <p:spPr>
          <a:xfrm>
            <a:off x="5076111" y="8078178"/>
            <a:ext cx="1208934"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28" name="Line"/>
          <p:cNvSpPr/>
          <p:nvPr/>
        </p:nvSpPr>
        <p:spPr>
          <a:xfrm>
            <a:off x="6712332" y="8078178"/>
            <a:ext cx="1208934"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29" name="Line"/>
          <p:cNvSpPr/>
          <p:nvPr/>
        </p:nvSpPr>
        <p:spPr>
          <a:xfrm>
            <a:off x="1803853" y="8078178"/>
            <a:ext cx="1208933"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30" name="Line"/>
          <p:cNvSpPr/>
          <p:nvPr/>
        </p:nvSpPr>
        <p:spPr>
          <a:xfrm>
            <a:off x="3459013" y="8078178"/>
            <a:ext cx="1178151"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31" name="Circle"/>
          <p:cNvSpPr/>
          <p:nvPr/>
        </p:nvSpPr>
        <p:spPr>
          <a:xfrm>
            <a:off x="6283948"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32" name="Circle"/>
          <p:cNvSpPr/>
          <p:nvPr/>
        </p:nvSpPr>
        <p:spPr>
          <a:xfrm>
            <a:off x="11200211"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23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234"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23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23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ext">
    <p:spTree>
      <p:nvGrpSpPr>
        <p:cNvPr id="1" name=""/>
        <p:cNvGrpSpPr/>
        <p:nvPr/>
      </p:nvGrpSpPr>
      <p:grpSpPr>
        <a:xfrm>
          <a:off x="0" y="0"/>
          <a:ext cx="0" cy="0"/>
          <a:chOff x="0" y="0"/>
          <a:chExt cx="0" cy="0"/>
        </a:xfrm>
      </p:grpSpPr>
      <p:sp>
        <p:nvSpPr>
          <p:cNvPr id="243" name="Title Text"/>
          <p:cNvSpPr txBox="1">
            <a:spLocks noGrp="1"/>
          </p:cNvSpPr>
          <p:nvPr>
            <p:ph type="title"/>
          </p:nvPr>
        </p:nvSpPr>
        <p:spPr>
          <a:xfrm>
            <a:off x="1573030" y="1257276"/>
            <a:ext cx="9858740" cy="1645870"/>
          </a:xfrm>
          <a:prstGeom prst="rect">
            <a:avLst/>
          </a:prstGeom>
        </p:spPr>
        <p:txBody>
          <a:bodyPr/>
          <a:lstStyle>
            <a:lvl1pPr algn="l">
              <a:defRPr sz="4600">
                <a:solidFill>
                  <a:srgbClr val="000000"/>
                </a:solidFill>
                <a:latin typeface="+mn-lt"/>
                <a:ea typeface="+mn-ea"/>
                <a:cs typeface="+mn-cs"/>
                <a:sym typeface="Helvetica Neue Light"/>
              </a:defRPr>
            </a:lvl1pPr>
          </a:lstStyle>
          <a:p>
            <a:r>
              <a:t>Title Text</a:t>
            </a:r>
          </a:p>
        </p:txBody>
      </p:sp>
      <p:sp>
        <p:nvSpPr>
          <p:cNvPr id="244" name="Body Level One…"/>
          <p:cNvSpPr txBox="1">
            <a:spLocks noGrp="1"/>
          </p:cNvSpPr>
          <p:nvPr>
            <p:ph type="body" sz="half" idx="1"/>
          </p:nvPr>
        </p:nvSpPr>
        <p:spPr>
          <a:xfrm>
            <a:off x="1573030" y="3157727"/>
            <a:ext cx="9858740" cy="4947920"/>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vl2pPr algn="l">
              <a:lnSpc>
                <a:spcPct val="120000"/>
              </a:lnSpc>
              <a:defRPr sz="2600">
                <a:solidFill>
                  <a:srgbClr val="000000"/>
                </a:solidFill>
                <a:latin typeface="+mn-lt"/>
                <a:ea typeface="+mn-ea"/>
                <a:cs typeface="+mn-cs"/>
                <a:sym typeface="Helvetica Neue Light"/>
              </a:defRPr>
            </a:lvl2pPr>
            <a:lvl3pPr algn="l">
              <a:lnSpc>
                <a:spcPct val="120000"/>
              </a:lnSpc>
              <a:defRPr sz="2600">
                <a:solidFill>
                  <a:srgbClr val="000000"/>
                </a:solidFill>
                <a:latin typeface="+mn-lt"/>
                <a:ea typeface="+mn-ea"/>
                <a:cs typeface="+mn-cs"/>
                <a:sym typeface="Helvetica Neue Light"/>
              </a:defRPr>
            </a:lvl3pPr>
            <a:lvl4pPr algn="l">
              <a:lnSpc>
                <a:spcPct val="120000"/>
              </a:lnSpc>
              <a:defRPr sz="2600">
                <a:solidFill>
                  <a:srgbClr val="000000"/>
                </a:solidFill>
                <a:latin typeface="+mn-lt"/>
                <a:ea typeface="+mn-ea"/>
                <a:cs typeface="+mn-cs"/>
                <a:sym typeface="Helvetica Neue Light"/>
              </a:defRPr>
            </a:lvl4pPr>
            <a:lvl5pPr algn="l">
              <a:lnSpc>
                <a:spcPct val="120000"/>
              </a:lnSpc>
              <a:defRPr sz="2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45"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2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253" name="Title Text"/>
          <p:cNvSpPr txBox="1">
            <a:spLocks noGrp="1"/>
          </p:cNvSpPr>
          <p:nvPr>
            <p:ph type="title"/>
          </p:nvPr>
        </p:nvSpPr>
        <p:spPr>
          <a:xfrm>
            <a:off x="1573030" y="1257276"/>
            <a:ext cx="9858740" cy="1645870"/>
          </a:xfrm>
          <a:prstGeom prst="rect">
            <a:avLst/>
          </a:prstGeom>
        </p:spPr>
        <p:txBody>
          <a:bodyPr/>
          <a:lstStyle>
            <a:lvl1pPr algn="l">
              <a:defRPr sz="4600">
                <a:solidFill>
                  <a:srgbClr val="000000"/>
                </a:solidFill>
                <a:latin typeface="+mn-lt"/>
                <a:ea typeface="+mn-ea"/>
                <a:cs typeface="+mn-cs"/>
                <a:sym typeface="Helvetica Neue Light"/>
              </a:defRPr>
            </a:lvl1pPr>
          </a:lstStyle>
          <a:p>
            <a:r>
              <a:t>Title Text</a:t>
            </a:r>
          </a:p>
        </p:txBody>
      </p:sp>
      <p:sp>
        <p:nvSpPr>
          <p:cNvPr id="254" name="Body Level One…"/>
          <p:cNvSpPr txBox="1">
            <a:spLocks noGrp="1"/>
          </p:cNvSpPr>
          <p:nvPr>
            <p:ph type="body" sz="half" idx="1"/>
          </p:nvPr>
        </p:nvSpPr>
        <p:spPr>
          <a:xfrm>
            <a:off x="1573030" y="3157727"/>
            <a:ext cx="9858740" cy="4947920"/>
          </a:xfrm>
          <a:prstGeom prst="rect">
            <a:avLst/>
          </a:prstGeom>
        </p:spPr>
        <p:txBody>
          <a:bodyPr/>
          <a:lstStyle>
            <a:lvl1pPr marL="317500" indent="-317500" algn="l">
              <a:lnSpc>
                <a:spcPct val="120000"/>
              </a:lnSpc>
              <a:buSzPct val="75000"/>
              <a:buChar char="•"/>
              <a:defRPr sz="2600">
                <a:solidFill>
                  <a:srgbClr val="000000"/>
                </a:solidFill>
                <a:latin typeface="+mn-lt"/>
                <a:ea typeface="+mn-ea"/>
                <a:cs typeface="+mn-cs"/>
                <a:sym typeface="Helvetica Neue Light"/>
              </a:defRPr>
            </a:lvl1pPr>
            <a:lvl2pPr marL="952500" indent="-317500" algn="l">
              <a:lnSpc>
                <a:spcPct val="120000"/>
              </a:lnSpc>
              <a:buSzPct val="75000"/>
              <a:buChar char="•"/>
              <a:defRPr sz="2600">
                <a:solidFill>
                  <a:srgbClr val="000000"/>
                </a:solidFill>
                <a:latin typeface="+mn-lt"/>
                <a:ea typeface="+mn-ea"/>
                <a:cs typeface="+mn-cs"/>
                <a:sym typeface="Helvetica Neue Light"/>
              </a:defRPr>
            </a:lvl2pPr>
            <a:lvl3pPr marL="1587500" indent="-317500" algn="l">
              <a:lnSpc>
                <a:spcPct val="120000"/>
              </a:lnSpc>
              <a:buSzPct val="75000"/>
              <a:buChar char="•"/>
              <a:defRPr sz="2600">
                <a:solidFill>
                  <a:srgbClr val="000000"/>
                </a:solidFill>
                <a:latin typeface="+mn-lt"/>
                <a:ea typeface="+mn-ea"/>
                <a:cs typeface="+mn-cs"/>
                <a:sym typeface="Helvetica Neue Light"/>
              </a:defRPr>
            </a:lvl3pPr>
            <a:lvl4pPr marL="2222500" indent="-317500" algn="l">
              <a:lnSpc>
                <a:spcPct val="120000"/>
              </a:lnSpc>
              <a:buSzPct val="75000"/>
              <a:buChar char="•"/>
              <a:defRPr sz="2600">
                <a:solidFill>
                  <a:srgbClr val="000000"/>
                </a:solidFill>
                <a:latin typeface="+mn-lt"/>
                <a:ea typeface="+mn-ea"/>
                <a:cs typeface="+mn-cs"/>
                <a:sym typeface="Helvetica Neue Light"/>
              </a:defRPr>
            </a:lvl4pPr>
            <a:lvl5pPr marL="2857500" indent="-317500" algn="l">
              <a:lnSpc>
                <a:spcPct val="120000"/>
              </a:lnSpc>
              <a:buSzPct val="75000"/>
              <a:buChar char="•"/>
              <a:defRPr sz="2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55"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25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Numbers">
    <p:spTree>
      <p:nvGrpSpPr>
        <p:cNvPr id="1" name=""/>
        <p:cNvGrpSpPr/>
        <p:nvPr/>
      </p:nvGrpSpPr>
      <p:grpSpPr>
        <a:xfrm>
          <a:off x="0" y="0"/>
          <a:ext cx="0" cy="0"/>
          <a:chOff x="0" y="0"/>
          <a:chExt cx="0" cy="0"/>
        </a:xfrm>
      </p:grpSpPr>
      <p:sp>
        <p:nvSpPr>
          <p:cNvPr id="263" name="Title Text"/>
          <p:cNvSpPr txBox="1">
            <a:spLocks noGrp="1"/>
          </p:cNvSpPr>
          <p:nvPr>
            <p:ph type="title"/>
          </p:nvPr>
        </p:nvSpPr>
        <p:spPr>
          <a:xfrm>
            <a:off x="1573030" y="1257276"/>
            <a:ext cx="9858740" cy="1645870"/>
          </a:xfrm>
          <a:prstGeom prst="rect">
            <a:avLst/>
          </a:prstGeom>
        </p:spPr>
        <p:txBody>
          <a:bodyPr/>
          <a:lstStyle>
            <a:lvl1pPr algn="l">
              <a:defRPr sz="4600">
                <a:solidFill>
                  <a:srgbClr val="000000"/>
                </a:solidFill>
                <a:latin typeface="+mn-lt"/>
                <a:ea typeface="+mn-ea"/>
                <a:cs typeface="+mn-cs"/>
                <a:sym typeface="Helvetica Neue Light"/>
              </a:defRPr>
            </a:lvl1pPr>
          </a:lstStyle>
          <a:p>
            <a:r>
              <a:t>Title Text</a:t>
            </a:r>
          </a:p>
        </p:txBody>
      </p:sp>
      <p:sp>
        <p:nvSpPr>
          <p:cNvPr id="264" name="Body Level One…"/>
          <p:cNvSpPr txBox="1">
            <a:spLocks noGrp="1"/>
          </p:cNvSpPr>
          <p:nvPr>
            <p:ph type="body" sz="half" idx="1"/>
          </p:nvPr>
        </p:nvSpPr>
        <p:spPr>
          <a:xfrm>
            <a:off x="1573030" y="3157727"/>
            <a:ext cx="9858740" cy="4947920"/>
          </a:xfrm>
          <a:prstGeom prst="rect">
            <a:avLst/>
          </a:prstGeom>
        </p:spPr>
        <p:txBody>
          <a:bodyPr/>
          <a:lstStyle>
            <a:lvl1pPr marL="444500" indent="-444500" algn="l">
              <a:lnSpc>
                <a:spcPct val="120000"/>
              </a:lnSpc>
              <a:buSzPct val="100000"/>
              <a:buAutoNum type="arabicPeriod"/>
              <a:defRPr sz="2600">
                <a:solidFill>
                  <a:srgbClr val="000000"/>
                </a:solidFill>
                <a:latin typeface="+mn-lt"/>
                <a:ea typeface="+mn-ea"/>
                <a:cs typeface="+mn-cs"/>
                <a:sym typeface="Helvetica Neue Light"/>
              </a:defRPr>
            </a:lvl1pPr>
            <a:lvl2pPr marL="1333500" indent="-444500" algn="l">
              <a:lnSpc>
                <a:spcPct val="120000"/>
              </a:lnSpc>
              <a:buSzPct val="100000"/>
              <a:buAutoNum type="arabicPeriod"/>
              <a:defRPr sz="2600">
                <a:solidFill>
                  <a:srgbClr val="000000"/>
                </a:solidFill>
                <a:latin typeface="+mn-lt"/>
                <a:ea typeface="+mn-ea"/>
                <a:cs typeface="+mn-cs"/>
                <a:sym typeface="Helvetica Neue Light"/>
              </a:defRPr>
            </a:lvl2pPr>
            <a:lvl3pPr marL="2222500" indent="-444500" algn="l">
              <a:lnSpc>
                <a:spcPct val="120000"/>
              </a:lnSpc>
              <a:buSzPct val="100000"/>
              <a:buAutoNum type="arabicPeriod"/>
              <a:defRPr sz="2600">
                <a:solidFill>
                  <a:srgbClr val="000000"/>
                </a:solidFill>
                <a:latin typeface="+mn-lt"/>
                <a:ea typeface="+mn-ea"/>
                <a:cs typeface="+mn-cs"/>
                <a:sym typeface="Helvetica Neue Light"/>
              </a:defRPr>
            </a:lvl3pPr>
            <a:lvl4pPr marL="3111500" indent="-444500" algn="l">
              <a:lnSpc>
                <a:spcPct val="120000"/>
              </a:lnSpc>
              <a:buSzPct val="100000"/>
              <a:buAutoNum type="arabicPeriod"/>
              <a:defRPr sz="2600">
                <a:solidFill>
                  <a:srgbClr val="000000"/>
                </a:solidFill>
                <a:latin typeface="+mn-lt"/>
                <a:ea typeface="+mn-ea"/>
                <a:cs typeface="+mn-cs"/>
                <a:sym typeface="Helvetica Neue Light"/>
              </a:defRPr>
            </a:lvl4pPr>
            <a:lvl5pPr marL="4000500" indent="-444500" algn="l">
              <a:lnSpc>
                <a:spcPct val="120000"/>
              </a:lnSpc>
              <a:buSzPct val="100000"/>
              <a:buAutoNum type="arabicPeriod"/>
              <a:defRPr sz="2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65"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2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amp; text">
    <p:spTree>
      <p:nvGrpSpPr>
        <p:cNvPr id="1" name=""/>
        <p:cNvGrpSpPr/>
        <p:nvPr/>
      </p:nvGrpSpPr>
      <p:grpSpPr>
        <a:xfrm>
          <a:off x="0" y="0"/>
          <a:ext cx="0" cy="0"/>
          <a:chOff x="0" y="0"/>
          <a:chExt cx="0" cy="0"/>
        </a:xfrm>
      </p:grpSpPr>
      <p:sp>
        <p:nvSpPr>
          <p:cNvPr id="273" name="image background small.png"/>
          <p:cNvSpPr>
            <a:spLocks noGrp="1"/>
          </p:cNvSpPr>
          <p:nvPr>
            <p:ph type="pic" idx="13"/>
          </p:nvPr>
        </p:nvSpPr>
        <p:spPr>
          <a:xfrm>
            <a:off x="5123402" y="29836"/>
            <a:ext cx="9199216" cy="9199215"/>
          </a:xfrm>
          <a:prstGeom prst="rect">
            <a:avLst/>
          </a:prstGeom>
        </p:spPr>
        <p:txBody>
          <a:bodyPr lIns="91439" tIns="45719" rIns="91439" bIns="45719">
            <a:noAutofit/>
          </a:bodyPr>
          <a:lstStyle/>
          <a:p>
            <a:endParaRPr/>
          </a:p>
        </p:txBody>
      </p:sp>
      <p:sp>
        <p:nvSpPr>
          <p:cNvPr id="274" name="Line"/>
          <p:cNvSpPr/>
          <p:nvPr/>
        </p:nvSpPr>
        <p:spPr>
          <a:xfrm flipV="1">
            <a:off x="6502400" y="-50791"/>
            <a:ext cx="0" cy="934807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275" name="Title Text"/>
          <p:cNvSpPr txBox="1">
            <a:spLocks noGrp="1"/>
          </p:cNvSpPr>
          <p:nvPr>
            <p:ph type="title"/>
          </p:nvPr>
        </p:nvSpPr>
        <p:spPr>
          <a:xfrm>
            <a:off x="444958" y="1206427"/>
            <a:ext cx="5708439" cy="3322319"/>
          </a:xfrm>
          <a:prstGeom prst="rect">
            <a:avLst/>
          </a:prstGeom>
        </p:spPr>
        <p:txBody>
          <a:bodyPr/>
          <a:lstStyle>
            <a:lvl1pPr algn="l">
              <a:defRPr sz="4600">
                <a:solidFill>
                  <a:srgbClr val="000000"/>
                </a:solidFill>
                <a:latin typeface="+mn-lt"/>
                <a:ea typeface="+mn-ea"/>
                <a:cs typeface="+mn-cs"/>
                <a:sym typeface="Helvetica Neue Light"/>
              </a:defRPr>
            </a:lvl1pPr>
          </a:lstStyle>
          <a:p>
            <a:r>
              <a:t>Title Text</a:t>
            </a:r>
          </a:p>
        </p:txBody>
      </p:sp>
      <p:sp>
        <p:nvSpPr>
          <p:cNvPr id="276" name="Body Level One…"/>
          <p:cNvSpPr txBox="1">
            <a:spLocks noGrp="1"/>
          </p:cNvSpPr>
          <p:nvPr>
            <p:ph type="body" sz="quarter" idx="1"/>
          </p:nvPr>
        </p:nvSpPr>
        <p:spPr>
          <a:xfrm>
            <a:off x="444958" y="4783327"/>
            <a:ext cx="5708439" cy="3322320"/>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vl2pPr algn="l">
              <a:lnSpc>
                <a:spcPct val="120000"/>
              </a:lnSpc>
              <a:defRPr sz="2600">
                <a:solidFill>
                  <a:srgbClr val="000000"/>
                </a:solidFill>
                <a:latin typeface="+mn-lt"/>
                <a:ea typeface="+mn-ea"/>
                <a:cs typeface="+mn-cs"/>
                <a:sym typeface="Helvetica Neue Light"/>
              </a:defRPr>
            </a:lvl2pPr>
            <a:lvl3pPr algn="l">
              <a:lnSpc>
                <a:spcPct val="120000"/>
              </a:lnSpc>
              <a:defRPr sz="2600">
                <a:solidFill>
                  <a:srgbClr val="000000"/>
                </a:solidFill>
                <a:latin typeface="+mn-lt"/>
                <a:ea typeface="+mn-ea"/>
                <a:cs typeface="+mn-cs"/>
                <a:sym typeface="Helvetica Neue Light"/>
              </a:defRPr>
            </a:lvl3pPr>
            <a:lvl4pPr algn="l">
              <a:lnSpc>
                <a:spcPct val="120000"/>
              </a:lnSpc>
              <a:defRPr sz="2600">
                <a:solidFill>
                  <a:srgbClr val="000000"/>
                </a:solidFill>
                <a:latin typeface="+mn-lt"/>
                <a:ea typeface="+mn-ea"/>
                <a:cs typeface="+mn-cs"/>
                <a:sym typeface="Helvetica Neue Light"/>
              </a:defRPr>
            </a:lvl4pPr>
            <a:lvl5pPr algn="l">
              <a:lnSpc>
                <a:spcPct val="120000"/>
              </a:lnSpc>
              <a:defRPr sz="2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7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278"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27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28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Photo &amp; bullets">
    <p:spTree>
      <p:nvGrpSpPr>
        <p:cNvPr id="1" name=""/>
        <p:cNvGrpSpPr/>
        <p:nvPr/>
      </p:nvGrpSpPr>
      <p:grpSpPr>
        <a:xfrm>
          <a:off x="0" y="0"/>
          <a:ext cx="0" cy="0"/>
          <a:chOff x="0" y="0"/>
          <a:chExt cx="0" cy="0"/>
        </a:xfrm>
      </p:grpSpPr>
      <p:sp>
        <p:nvSpPr>
          <p:cNvPr id="287" name="image background small.png"/>
          <p:cNvSpPr>
            <a:spLocks noGrp="1"/>
          </p:cNvSpPr>
          <p:nvPr>
            <p:ph type="pic" idx="13"/>
          </p:nvPr>
        </p:nvSpPr>
        <p:spPr>
          <a:xfrm>
            <a:off x="5073879" y="13373"/>
            <a:ext cx="9298262" cy="9298262"/>
          </a:xfrm>
          <a:prstGeom prst="rect">
            <a:avLst/>
          </a:prstGeom>
        </p:spPr>
        <p:txBody>
          <a:bodyPr lIns="91439" tIns="45719" rIns="91439" bIns="45719">
            <a:noAutofit/>
          </a:bodyPr>
          <a:lstStyle/>
          <a:p>
            <a:endParaRPr/>
          </a:p>
        </p:txBody>
      </p:sp>
      <p:sp>
        <p:nvSpPr>
          <p:cNvPr id="288" name="Line"/>
          <p:cNvSpPr/>
          <p:nvPr/>
        </p:nvSpPr>
        <p:spPr>
          <a:xfrm flipV="1">
            <a:off x="6502399" y="18854"/>
            <a:ext cx="1" cy="920878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289" name="Title Text"/>
          <p:cNvSpPr txBox="1">
            <a:spLocks noGrp="1"/>
          </p:cNvSpPr>
          <p:nvPr>
            <p:ph type="title"/>
          </p:nvPr>
        </p:nvSpPr>
        <p:spPr>
          <a:xfrm>
            <a:off x="444958" y="1206427"/>
            <a:ext cx="5708439" cy="3322319"/>
          </a:xfrm>
          <a:prstGeom prst="rect">
            <a:avLst/>
          </a:prstGeom>
        </p:spPr>
        <p:txBody>
          <a:bodyPr/>
          <a:lstStyle>
            <a:lvl1pPr algn="l">
              <a:defRPr sz="4600">
                <a:solidFill>
                  <a:srgbClr val="000000"/>
                </a:solidFill>
                <a:latin typeface="+mn-lt"/>
                <a:ea typeface="+mn-ea"/>
                <a:cs typeface="+mn-cs"/>
                <a:sym typeface="Helvetica Neue Light"/>
              </a:defRPr>
            </a:lvl1pPr>
          </a:lstStyle>
          <a:p>
            <a:r>
              <a:t>Title Text</a:t>
            </a:r>
          </a:p>
        </p:txBody>
      </p:sp>
      <p:sp>
        <p:nvSpPr>
          <p:cNvPr id="290" name="Body Level One…"/>
          <p:cNvSpPr txBox="1">
            <a:spLocks noGrp="1"/>
          </p:cNvSpPr>
          <p:nvPr>
            <p:ph type="body" sz="quarter" idx="1"/>
          </p:nvPr>
        </p:nvSpPr>
        <p:spPr>
          <a:xfrm>
            <a:off x="444958" y="4783327"/>
            <a:ext cx="5708439" cy="3322320"/>
          </a:xfrm>
          <a:prstGeom prst="rect">
            <a:avLst/>
          </a:prstGeom>
        </p:spPr>
        <p:txBody>
          <a:bodyPr/>
          <a:lstStyle>
            <a:lvl1pPr marL="317500" indent="-317500" algn="l">
              <a:lnSpc>
                <a:spcPct val="120000"/>
              </a:lnSpc>
              <a:buSzPct val="75000"/>
              <a:buChar char="•"/>
              <a:defRPr sz="2600">
                <a:solidFill>
                  <a:srgbClr val="000000"/>
                </a:solidFill>
                <a:latin typeface="+mn-lt"/>
                <a:ea typeface="+mn-ea"/>
                <a:cs typeface="+mn-cs"/>
                <a:sym typeface="Helvetica Neue Light"/>
              </a:defRPr>
            </a:lvl1pPr>
            <a:lvl2pPr marL="952500" indent="-317500" algn="l">
              <a:lnSpc>
                <a:spcPct val="120000"/>
              </a:lnSpc>
              <a:buSzPct val="75000"/>
              <a:buChar char="•"/>
              <a:defRPr sz="2600">
                <a:solidFill>
                  <a:srgbClr val="000000"/>
                </a:solidFill>
                <a:latin typeface="+mn-lt"/>
                <a:ea typeface="+mn-ea"/>
                <a:cs typeface="+mn-cs"/>
                <a:sym typeface="Helvetica Neue Light"/>
              </a:defRPr>
            </a:lvl2pPr>
            <a:lvl3pPr marL="1587500" indent="-317500" algn="l">
              <a:lnSpc>
                <a:spcPct val="120000"/>
              </a:lnSpc>
              <a:buSzPct val="75000"/>
              <a:buChar char="•"/>
              <a:defRPr sz="2600">
                <a:solidFill>
                  <a:srgbClr val="000000"/>
                </a:solidFill>
                <a:latin typeface="+mn-lt"/>
                <a:ea typeface="+mn-ea"/>
                <a:cs typeface="+mn-cs"/>
                <a:sym typeface="Helvetica Neue Light"/>
              </a:defRPr>
            </a:lvl3pPr>
            <a:lvl4pPr marL="2222500" indent="-317500" algn="l">
              <a:lnSpc>
                <a:spcPct val="120000"/>
              </a:lnSpc>
              <a:buSzPct val="75000"/>
              <a:buChar char="•"/>
              <a:defRPr sz="2600">
                <a:solidFill>
                  <a:srgbClr val="000000"/>
                </a:solidFill>
                <a:latin typeface="+mn-lt"/>
                <a:ea typeface="+mn-ea"/>
                <a:cs typeface="+mn-cs"/>
                <a:sym typeface="Helvetica Neue Light"/>
              </a:defRPr>
            </a:lvl4pPr>
            <a:lvl5pPr marL="2857500" indent="-317500" algn="l">
              <a:lnSpc>
                <a:spcPct val="120000"/>
              </a:lnSpc>
              <a:buSzPct val="75000"/>
              <a:buChar char="•"/>
              <a:defRPr sz="2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29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292"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29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2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Photo &amp; numbered list">
    <p:spTree>
      <p:nvGrpSpPr>
        <p:cNvPr id="1" name=""/>
        <p:cNvGrpSpPr/>
        <p:nvPr/>
      </p:nvGrpSpPr>
      <p:grpSpPr>
        <a:xfrm>
          <a:off x="0" y="0"/>
          <a:ext cx="0" cy="0"/>
          <a:chOff x="0" y="0"/>
          <a:chExt cx="0" cy="0"/>
        </a:xfrm>
      </p:grpSpPr>
      <p:sp>
        <p:nvSpPr>
          <p:cNvPr id="301" name="image background small.png"/>
          <p:cNvSpPr>
            <a:spLocks noGrp="1"/>
          </p:cNvSpPr>
          <p:nvPr>
            <p:ph type="pic" idx="13"/>
          </p:nvPr>
        </p:nvSpPr>
        <p:spPr>
          <a:xfrm>
            <a:off x="5024423" y="23184"/>
            <a:ext cx="9397174" cy="9397174"/>
          </a:xfrm>
          <a:prstGeom prst="rect">
            <a:avLst/>
          </a:prstGeom>
        </p:spPr>
        <p:txBody>
          <a:bodyPr lIns="91439" tIns="45719" rIns="91439" bIns="45719">
            <a:noAutofit/>
          </a:bodyPr>
          <a:lstStyle/>
          <a:p>
            <a:endParaRPr/>
          </a:p>
        </p:txBody>
      </p:sp>
      <p:sp>
        <p:nvSpPr>
          <p:cNvPr id="302" name="Line"/>
          <p:cNvSpPr/>
          <p:nvPr/>
        </p:nvSpPr>
        <p:spPr>
          <a:xfrm flipV="1">
            <a:off x="6502399" y="29484"/>
            <a:ext cx="1" cy="969463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03" name="Title Text"/>
          <p:cNvSpPr txBox="1">
            <a:spLocks noGrp="1"/>
          </p:cNvSpPr>
          <p:nvPr>
            <p:ph type="title"/>
          </p:nvPr>
        </p:nvSpPr>
        <p:spPr>
          <a:xfrm>
            <a:off x="444958" y="1206427"/>
            <a:ext cx="5708439" cy="3322319"/>
          </a:xfrm>
          <a:prstGeom prst="rect">
            <a:avLst/>
          </a:prstGeom>
        </p:spPr>
        <p:txBody>
          <a:bodyPr/>
          <a:lstStyle>
            <a:lvl1pPr algn="l">
              <a:defRPr sz="4600">
                <a:solidFill>
                  <a:srgbClr val="000000"/>
                </a:solidFill>
                <a:latin typeface="+mn-lt"/>
                <a:ea typeface="+mn-ea"/>
                <a:cs typeface="+mn-cs"/>
                <a:sym typeface="Helvetica Neue Light"/>
              </a:defRPr>
            </a:lvl1pPr>
          </a:lstStyle>
          <a:p>
            <a:r>
              <a:t>Title Text</a:t>
            </a:r>
          </a:p>
        </p:txBody>
      </p:sp>
      <p:sp>
        <p:nvSpPr>
          <p:cNvPr id="304" name="Body Level One…"/>
          <p:cNvSpPr txBox="1">
            <a:spLocks noGrp="1"/>
          </p:cNvSpPr>
          <p:nvPr>
            <p:ph type="body" sz="quarter" idx="1"/>
          </p:nvPr>
        </p:nvSpPr>
        <p:spPr>
          <a:xfrm>
            <a:off x="444958" y="4783327"/>
            <a:ext cx="5708439" cy="3322320"/>
          </a:xfrm>
          <a:prstGeom prst="rect">
            <a:avLst/>
          </a:prstGeom>
        </p:spPr>
        <p:txBody>
          <a:bodyPr/>
          <a:lstStyle>
            <a:lvl1pPr marL="141514" indent="-141514" algn="l">
              <a:lnSpc>
                <a:spcPct val="120000"/>
              </a:lnSpc>
              <a:buSzPct val="100000"/>
              <a:buAutoNum type="arabicPeriod"/>
              <a:defRPr sz="2600">
                <a:solidFill>
                  <a:srgbClr val="000000"/>
                </a:solidFill>
                <a:latin typeface="+mn-lt"/>
                <a:ea typeface="+mn-ea"/>
                <a:cs typeface="+mn-cs"/>
                <a:sym typeface="Helvetica Neue Light"/>
              </a:defRPr>
            </a:lvl1pPr>
            <a:lvl2pPr marL="952500" indent="-317500" algn="l">
              <a:lnSpc>
                <a:spcPct val="120000"/>
              </a:lnSpc>
              <a:buSzPct val="75000"/>
              <a:buAutoNum type="arabicPeriod"/>
              <a:defRPr sz="2600">
                <a:solidFill>
                  <a:srgbClr val="000000"/>
                </a:solidFill>
                <a:latin typeface="+mn-lt"/>
                <a:ea typeface="+mn-ea"/>
                <a:cs typeface="+mn-cs"/>
                <a:sym typeface="Helvetica Neue Light"/>
              </a:defRPr>
            </a:lvl2pPr>
            <a:lvl3pPr marL="1587500" indent="-317500" algn="l">
              <a:lnSpc>
                <a:spcPct val="120000"/>
              </a:lnSpc>
              <a:buSzPct val="75000"/>
              <a:buAutoNum type="arabicPeriod"/>
              <a:defRPr sz="2600">
                <a:solidFill>
                  <a:srgbClr val="000000"/>
                </a:solidFill>
                <a:latin typeface="+mn-lt"/>
                <a:ea typeface="+mn-ea"/>
                <a:cs typeface="+mn-cs"/>
                <a:sym typeface="Helvetica Neue Light"/>
              </a:defRPr>
            </a:lvl3pPr>
            <a:lvl4pPr marL="2222500" indent="-317500" algn="l">
              <a:lnSpc>
                <a:spcPct val="120000"/>
              </a:lnSpc>
              <a:buSzPct val="75000"/>
              <a:buAutoNum type="arabicPeriod"/>
              <a:defRPr sz="2600">
                <a:solidFill>
                  <a:srgbClr val="000000"/>
                </a:solidFill>
                <a:latin typeface="+mn-lt"/>
                <a:ea typeface="+mn-ea"/>
                <a:cs typeface="+mn-cs"/>
                <a:sym typeface="Helvetica Neue Light"/>
              </a:defRPr>
            </a:lvl4pPr>
            <a:lvl5pPr marL="2857500" indent="-317500" algn="l">
              <a:lnSpc>
                <a:spcPct val="120000"/>
              </a:lnSpc>
              <a:buSzPct val="75000"/>
              <a:buAutoNum type="arabicPeriod"/>
              <a:defRPr sz="2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30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306"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30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3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wo photos &amp; text">
    <p:spTree>
      <p:nvGrpSpPr>
        <p:cNvPr id="1" name=""/>
        <p:cNvGrpSpPr/>
        <p:nvPr/>
      </p:nvGrpSpPr>
      <p:grpSpPr>
        <a:xfrm>
          <a:off x="0" y="0"/>
          <a:ext cx="0" cy="0"/>
          <a:chOff x="0" y="0"/>
          <a:chExt cx="0" cy="0"/>
        </a:xfrm>
      </p:grpSpPr>
      <p:sp>
        <p:nvSpPr>
          <p:cNvPr id="315" name="image background small.png"/>
          <p:cNvSpPr>
            <a:spLocks noGrp="1"/>
          </p:cNvSpPr>
          <p:nvPr>
            <p:ph type="pic" sz="half" idx="13"/>
          </p:nvPr>
        </p:nvSpPr>
        <p:spPr>
          <a:xfrm>
            <a:off x="6514984" y="3317665"/>
            <a:ext cx="6435287" cy="6435287"/>
          </a:xfrm>
          <a:prstGeom prst="rect">
            <a:avLst/>
          </a:prstGeom>
        </p:spPr>
        <p:txBody>
          <a:bodyPr lIns="91439" tIns="45719" rIns="91439" bIns="45719">
            <a:noAutofit/>
          </a:bodyPr>
          <a:lstStyle/>
          <a:p>
            <a:endParaRPr/>
          </a:p>
        </p:txBody>
      </p:sp>
      <p:sp>
        <p:nvSpPr>
          <p:cNvPr id="316" name="image background small.png"/>
          <p:cNvSpPr>
            <a:spLocks noGrp="1"/>
          </p:cNvSpPr>
          <p:nvPr>
            <p:ph type="pic" sz="half" idx="14"/>
          </p:nvPr>
        </p:nvSpPr>
        <p:spPr>
          <a:xfrm>
            <a:off x="6514984" y="-445411"/>
            <a:ext cx="6435287" cy="6435287"/>
          </a:xfrm>
          <a:prstGeom prst="rect">
            <a:avLst/>
          </a:prstGeom>
        </p:spPr>
        <p:txBody>
          <a:bodyPr lIns="91439" tIns="45719" rIns="91439" bIns="45719">
            <a:noAutofit/>
          </a:bodyPr>
          <a:lstStyle/>
          <a:p>
            <a:endParaRPr/>
          </a:p>
        </p:txBody>
      </p:sp>
      <p:sp>
        <p:nvSpPr>
          <p:cNvPr id="317" name="Line"/>
          <p:cNvSpPr/>
          <p:nvPr/>
        </p:nvSpPr>
        <p:spPr>
          <a:xfrm flipH="1" flipV="1">
            <a:off x="6460562" y="4656036"/>
            <a:ext cx="6544238" cy="1"/>
          </a:xfrm>
          <a:prstGeom prst="line">
            <a:avLst/>
          </a:prstGeom>
          <a:ln w="3175">
            <a:solidFill>
              <a:srgbClr val="000000"/>
            </a:solidFill>
            <a:miter lim="400000"/>
          </a:ln>
        </p:spPr>
        <p:txBody>
          <a:bodyPr lIns="27093" tIns="27093" rIns="27093" bIns="27093" anchor="ctr"/>
          <a:lstStyle/>
          <a:p>
            <a:pPr defTabSz="415431">
              <a:defRPr sz="2000">
                <a:solidFill>
                  <a:srgbClr val="FFFFFF"/>
                </a:solidFill>
              </a:defRPr>
            </a:pPr>
            <a:endParaRPr/>
          </a:p>
        </p:txBody>
      </p:sp>
      <p:sp>
        <p:nvSpPr>
          <p:cNvPr id="318" name="Line"/>
          <p:cNvSpPr/>
          <p:nvPr/>
        </p:nvSpPr>
        <p:spPr>
          <a:xfrm flipV="1">
            <a:off x="6502400" y="31691"/>
            <a:ext cx="0" cy="924869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19" name="Title Text"/>
          <p:cNvSpPr txBox="1">
            <a:spLocks noGrp="1"/>
          </p:cNvSpPr>
          <p:nvPr>
            <p:ph type="title"/>
          </p:nvPr>
        </p:nvSpPr>
        <p:spPr>
          <a:xfrm>
            <a:off x="444958" y="1206427"/>
            <a:ext cx="5708439" cy="3322319"/>
          </a:xfrm>
          <a:prstGeom prst="rect">
            <a:avLst/>
          </a:prstGeom>
        </p:spPr>
        <p:txBody>
          <a:bodyPr/>
          <a:lstStyle>
            <a:lvl1pPr algn="l">
              <a:defRPr sz="4600">
                <a:solidFill>
                  <a:srgbClr val="000000"/>
                </a:solidFill>
                <a:latin typeface="+mn-lt"/>
                <a:ea typeface="+mn-ea"/>
                <a:cs typeface="+mn-cs"/>
                <a:sym typeface="Helvetica Neue Light"/>
              </a:defRPr>
            </a:lvl1pPr>
          </a:lstStyle>
          <a:p>
            <a:r>
              <a:t>Title Text</a:t>
            </a:r>
          </a:p>
        </p:txBody>
      </p:sp>
      <p:sp>
        <p:nvSpPr>
          <p:cNvPr id="320" name="Body Level One…"/>
          <p:cNvSpPr txBox="1">
            <a:spLocks noGrp="1"/>
          </p:cNvSpPr>
          <p:nvPr>
            <p:ph type="body" sz="quarter" idx="1"/>
          </p:nvPr>
        </p:nvSpPr>
        <p:spPr>
          <a:xfrm>
            <a:off x="444958" y="4783327"/>
            <a:ext cx="5708439" cy="3322320"/>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vl2pPr algn="l">
              <a:lnSpc>
                <a:spcPct val="120000"/>
              </a:lnSpc>
              <a:defRPr sz="2600">
                <a:solidFill>
                  <a:srgbClr val="000000"/>
                </a:solidFill>
                <a:latin typeface="+mn-lt"/>
                <a:ea typeface="+mn-ea"/>
                <a:cs typeface="+mn-cs"/>
                <a:sym typeface="Helvetica Neue Light"/>
              </a:defRPr>
            </a:lvl2pPr>
            <a:lvl3pPr algn="l">
              <a:lnSpc>
                <a:spcPct val="120000"/>
              </a:lnSpc>
              <a:defRPr sz="2600">
                <a:solidFill>
                  <a:srgbClr val="000000"/>
                </a:solidFill>
                <a:latin typeface="+mn-lt"/>
                <a:ea typeface="+mn-ea"/>
                <a:cs typeface="+mn-cs"/>
                <a:sym typeface="Helvetica Neue Light"/>
              </a:defRPr>
            </a:lvl3pPr>
            <a:lvl4pPr algn="l">
              <a:lnSpc>
                <a:spcPct val="120000"/>
              </a:lnSpc>
              <a:defRPr sz="2600">
                <a:solidFill>
                  <a:srgbClr val="000000"/>
                </a:solidFill>
                <a:latin typeface="+mn-lt"/>
                <a:ea typeface="+mn-ea"/>
                <a:cs typeface="+mn-cs"/>
                <a:sym typeface="Helvetica Neue Light"/>
              </a:defRPr>
            </a:lvl4pPr>
            <a:lvl5pPr algn="l">
              <a:lnSpc>
                <a:spcPct val="120000"/>
              </a:lnSpc>
              <a:defRPr sz="2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321" name="Line"/>
          <p:cNvSpPr/>
          <p:nvPr/>
        </p:nvSpPr>
        <p:spPr>
          <a:xfrm flipH="1" flipV="1">
            <a:off x="6460562" y="4656036"/>
            <a:ext cx="6544238"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2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323"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32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3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amp; subtitle">
    <p:bg>
      <p:bgPr>
        <a:solidFill>
          <a:srgbClr val="929292"/>
        </a:solidFill>
        <a:effectLst/>
      </p:bgPr>
    </p:bg>
    <p:spTree>
      <p:nvGrpSpPr>
        <p:cNvPr id="1" name=""/>
        <p:cNvGrpSpPr/>
        <p:nvPr/>
      </p:nvGrpSpPr>
      <p:grpSpPr>
        <a:xfrm>
          <a:off x="0" y="0"/>
          <a:ext cx="0" cy="0"/>
          <a:chOff x="0" y="0"/>
          <a:chExt cx="0" cy="0"/>
        </a:xfrm>
      </p:grpSpPr>
      <p:sp>
        <p:nvSpPr>
          <p:cNvPr id="25" name="image background small.png"/>
          <p:cNvSpPr>
            <a:spLocks noGrp="1"/>
          </p:cNvSpPr>
          <p:nvPr>
            <p:ph type="pic" idx="13"/>
          </p:nvPr>
        </p:nvSpPr>
        <p:spPr>
          <a:xfrm>
            <a:off x="61927" y="-2341956"/>
            <a:ext cx="12890378" cy="12890379"/>
          </a:xfrm>
          <a:prstGeom prst="rect">
            <a:avLst/>
          </a:prstGeom>
        </p:spPr>
        <p:txBody>
          <a:bodyPr lIns="91439" tIns="45719" rIns="91439" bIns="45719">
            <a:noAutofit/>
          </a:bodyPr>
          <a:lstStyle/>
          <a:p>
            <a:endParaRPr/>
          </a:p>
        </p:txBody>
      </p:sp>
      <p:sp>
        <p:nvSpPr>
          <p:cNvPr id="26" name="Rectangle"/>
          <p:cNvSpPr/>
          <p:nvPr/>
        </p:nvSpPr>
        <p:spPr>
          <a:xfrm>
            <a:off x="-1" y="8088379"/>
            <a:ext cx="13004801" cy="1652521"/>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27" name="Image"/>
          <p:cNvSpPr>
            <a:spLocks noGrp="1"/>
          </p:cNvSpPr>
          <p:nvPr>
            <p:ph type="pic" sz="quarter" idx="14"/>
          </p:nvPr>
        </p:nvSpPr>
        <p:spPr>
          <a:xfrm>
            <a:off x="457212" y="8638725"/>
            <a:ext cx="3065015" cy="551830"/>
          </a:xfrm>
          <a:prstGeom prst="rect">
            <a:avLst/>
          </a:prstGeom>
        </p:spPr>
        <p:txBody>
          <a:bodyPr lIns="91439" tIns="45719" rIns="91439" bIns="45719">
            <a:noAutofit/>
          </a:bodyPr>
          <a:lstStyle/>
          <a:p>
            <a:endParaRPr/>
          </a:p>
        </p:txBody>
      </p:sp>
      <p:sp>
        <p:nvSpPr>
          <p:cNvPr id="2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29" name="Title Text"/>
          <p:cNvSpPr txBox="1">
            <a:spLocks noGrp="1"/>
          </p:cNvSpPr>
          <p:nvPr>
            <p:ph type="body" sz="quarter" idx="15"/>
          </p:nvPr>
        </p:nvSpPr>
        <p:spPr>
          <a:xfrm>
            <a:off x="5006361" y="8872014"/>
            <a:ext cx="7530258" cy="627118"/>
          </a:xfrm>
          <a:prstGeom prst="rect">
            <a:avLst/>
          </a:prstGeom>
        </p:spPr>
        <p:txBody>
          <a:bodyPr anchor="ctr"/>
          <a:lstStyle>
            <a:lvl1pPr algn="r">
              <a:lnSpc>
                <a:spcPct val="120000"/>
              </a:lnSpc>
              <a:defRPr sz="2600">
                <a:solidFill>
                  <a:srgbClr val="000000"/>
                </a:solidFill>
                <a:latin typeface="+mn-lt"/>
                <a:ea typeface="+mn-ea"/>
                <a:cs typeface="+mn-cs"/>
                <a:sym typeface="Helvetica Neue Light"/>
              </a:defRPr>
            </a:lvl1pPr>
          </a:lstStyle>
          <a:p>
            <a:r>
              <a:t>Title Text</a:t>
            </a:r>
          </a:p>
        </p:txBody>
      </p:sp>
      <p:sp>
        <p:nvSpPr>
          <p:cNvPr id="30" name="Title Text"/>
          <p:cNvSpPr txBox="1">
            <a:spLocks noGrp="1"/>
          </p:cNvSpPr>
          <p:nvPr>
            <p:ph type="body" sz="quarter" idx="16"/>
          </p:nvPr>
        </p:nvSpPr>
        <p:spPr>
          <a:xfrm>
            <a:off x="5006361" y="8330147"/>
            <a:ext cx="7530258" cy="627118"/>
          </a:xfrm>
          <a:prstGeom prst="rect">
            <a:avLst/>
          </a:prstGeom>
        </p:spPr>
        <p:txBody>
          <a:bodyPr anchor="ctr"/>
          <a:lstStyle>
            <a:lvl1pPr algn="r" defTabSz="340653">
              <a:defRPr sz="3772">
                <a:solidFill>
                  <a:srgbClr val="000000"/>
                </a:solidFill>
                <a:latin typeface="+mn-lt"/>
                <a:ea typeface="+mn-ea"/>
                <a:cs typeface="+mn-cs"/>
                <a:sym typeface="Helvetica Neue Light"/>
              </a:defRPr>
            </a:lvl1p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Two photos &amp; text">
    <p:spTree>
      <p:nvGrpSpPr>
        <p:cNvPr id="1" name=""/>
        <p:cNvGrpSpPr/>
        <p:nvPr/>
      </p:nvGrpSpPr>
      <p:grpSpPr>
        <a:xfrm>
          <a:off x="0" y="0"/>
          <a:ext cx="0" cy="0"/>
          <a:chOff x="0" y="0"/>
          <a:chExt cx="0" cy="0"/>
        </a:xfrm>
      </p:grpSpPr>
      <p:sp>
        <p:nvSpPr>
          <p:cNvPr id="332" name="image background small.png"/>
          <p:cNvSpPr>
            <a:spLocks noGrp="1"/>
          </p:cNvSpPr>
          <p:nvPr>
            <p:ph type="pic" sz="half" idx="13"/>
          </p:nvPr>
        </p:nvSpPr>
        <p:spPr>
          <a:xfrm>
            <a:off x="6514984" y="2803042"/>
            <a:ext cx="6435287" cy="6435287"/>
          </a:xfrm>
          <a:prstGeom prst="rect">
            <a:avLst/>
          </a:prstGeom>
        </p:spPr>
        <p:txBody>
          <a:bodyPr lIns="91439" tIns="45719" rIns="91439" bIns="45719">
            <a:noAutofit/>
          </a:bodyPr>
          <a:lstStyle/>
          <a:p>
            <a:endParaRPr/>
          </a:p>
        </p:txBody>
      </p:sp>
      <p:sp>
        <p:nvSpPr>
          <p:cNvPr id="333" name="image background small.png"/>
          <p:cNvSpPr>
            <a:spLocks noGrp="1"/>
          </p:cNvSpPr>
          <p:nvPr>
            <p:ph type="pic" sz="half" idx="14"/>
          </p:nvPr>
        </p:nvSpPr>
        <p:spPr>
          <a:xfrm>
            <a:off x="6514984" y="-1250134"/>
            <a:ext cx="6435287" cy="6435287"/>
          </a:xfrm>
          <a:prstGeom prst="rect">
            <a:avLst/>
          </a:prstGeom>
        </p:spPr>
        <p:txBody>
          <a:bodyPr lIns="91439" tIns="45719" rIns="91439" bIns="45719">
            <a:noAutofit/>
          </a:bodyPr>
          <a:lstStyle/>
          <a:p>
            <a:endParaRPr/>
          </a:p>
        </p:txBody>
      </p:sp>
      <p:sp>
        <p:nvSpPr>
          <p:cNvPr id="334" name="Line"/>
          <p:cNvSpPr/>
          <p:nvPr/>
        </p:nvSpPr>
        <p:spPr>
          <a:xfrm flipH="1" flipV="1">
            <a:off x="6460562" y="3046261"/>
            <a:ext cx="6544238"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35" name="Line"/>
          <p:cNvSpPr/>
          <p:nvPr/>
        </p:nvSpPr>
        <p:spPr>
          <a:xfrm flipV="1">
            <a:off x="6502400" y="19545"/>
            <a:ext cx="0" cy="926773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36" name="Title Text"/>
          <p:cNvSpPr txBox="1">
            <a:spLocks noGrp="1"/>
          </p:cNvSpPr>
          <p:nvPr>
            <p:ph type="title"/>
          </p:nvPr>
        </p:nvSpPr>
        <p:spPr>
          <a:xfrm>
            <a:off x="444958" y="1206427"/>
            <a:ext cx="5708439" cy="3322319"/>
          </a:xfrm>
          <a:prstGeom prst="rect">
            <a:avLst/>
          </a:prstGeom>
        </p:spPr>
        <p:txBody>
          <a:bodyPr/>
          <a:lstStyle>
            <a:lvl1pPr algn="l">
              <a:defRPr sz="4600">
                <a:solidFill>
                  <a:srgbClr val="000000"/>
                </a:solidFill>
                <a:latin typeface="+mn-lt"/>
                <a:ea typeface="+mn-ea"/>
                <a:cs typeface="+mn-cs"/>
                <a:sym typeface="Helvetica Neue Light"/>
              </a:defRPr>
            </a:lvl1pPr>
          </a:lstStyle>
          <a:p>
            <a:r>
              <a:t>Title Text</a:t>
            </a:r>
          </a:p>
        </p:txBody>
      </p:sp>
      <p:sp>
        <p:nvSpPr>
          <p:cNvPr id="337" name="Body Level One…"/>
          <p:cNvSpPr txBox="1">
            <a:spLocks noGrp="1"/>
          </p:cNvSpPr>
          <p:nvPr>
            <p:ph type="body" sz="quarter" idx="1"/>
          </p:nvPr>
        </p:nvSpPr>
        <p:spPr>
          <a:xfrm>
            <a:off x="444958" y="4783327"/>
            <a:ext cx="5708439" cy="3322320"/>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vl2pPr algn="l">
              <a:lnSpc>
                <a:spcPct val="120000"/>
              </a:lnSpc>
              <a:defRPr sz="2600">
                <a:solidFill>
                  <a:srgbClr val="000000"/>
                </a:solidFill>
                <a:latin typeface="+mn-lt"/>
                <a:ea typeface="+mn-ea"/>
                <a:cs typeface="+mn-cs"/>
                <a:sym typeface="Helvetica Neue Light"/>
              </a:defRPr>
            </a:lvl2pPr>
            <a:lvl3pPr algn="l">
              <a:lnSpc>
                <a:spcPct val="120000"/>
              </a:lnSpc>
              <a:defRPr sz="2600">
                <a:solidFill>
                  <a:srgbClr val="000000"/>
                </a:solidFill>
                <a:latin typeface="+mn-lt"/>
                <a:ea typeface="+mn-ea"/>
                <a:cs typeface="+mn-cs"/>
                <a:sym typeface="Helvetica Neue Light"/>
              </a:defRPr>
            </a:lvl3pPr>
            <a:lvl4pPr algn="l">
              <a:lnSpc>
                <a:spcPct val="120000"/>
              </a:lnSpc>
              <a:defRPr sz="2600">
                <a:solidFill>
                  <a:srgbClr val="000000"/>
                </a:solidFill>
                <a:latin typeface="+mn-lt"/>
                <a:ea typeface="+mn-ea"/>
                <a:cs typeface="+mn-cs"/>
                <a:sym typeface="Helvetica Neue Light"/>
              </a:defRPr>
            </a:lvl4pPr>
            <a:lvl5pPr algn="l">
              <a:lnSpc>
                <a:spcPct val="120000"/>
              </a:lnSpc>
              <a:defRPr sz="2600">
                <a:solidFill>
                  <a:srgbClr val="000000"/>
                </a:solidFill>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338"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339"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340"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3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Two photos &amp; text">
    <p:spTree>
      <p:nvGrpSpPr>
        <p:cNvPr id="1" name=""/>
        <p:cNvGrpSpPr/>
        <p:nvPr/>
      </p:nvGrpSpPr>
      <p:grpSpPr>
        <a:xfrm>
          <a:off x="0" y="0"/>
          <a:ext cx="0" cy="0"/>
          <a:chOff x="0" y="0"/>
          <a:chExt cx="0" cy="0"/>
        </a:xfrm>
      </p:grpSpPr>
      <p:sp>
        <p:nvSpPr>
          <p:cNvPr id="348"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349" name="image background small.png"/>
          <p:cNvSpPr>
            <a:spLocks noGrp="1"/>
          </p:cNvSpPr>
          <p:nvPr>
            <p:ph type="pic" sz="half" idx="14"/>
          </p:nvPr>
        </p:nvSpPr>
        <p:spPr>
          <a:xfrm>
            <a:off x="6514984" y="3322734"/>
            <a:ext cx="6435287" cy="6435287"/>
          </a:xfrm>
          <a:prstGeom prst="rect">
            <a:avLst/>
          </a:prstGeom>
        </p:spPr>
        <p:txBody>
          <a:bodyPr lIns="91439" tIns="45719" rIns="91439" bIns="45719">
            <a:noAutofit/>
          </a:bodyPr>
          <a:lstStyle/>
          <a:p>
            <a:endParaRPr/>
          </a:p>
        </p:txBody>
      </p:sp>
      <p:sp>
        <p:nvSpPr>
          <p:cNvPr id="350" name="Line"/>
          <p:cNvSpPr/>
          <p:nvPr/>
        </p:nvSpPr>
        <p:spPr>
          <a:xfrm flipV="1">
            <a:off x="6502399" y="812799"/>
            <a:ext cx="1" cy="812800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51" name="Line"/>
          <p:cNvSpPr/>
          <p:nvPr/>
        </p:nvSpPr>
        <p:spPr>
          <a:xfrm flipV="1">
            <a:off x="6502399" y="44661"/>
            <a:ext cx="1" cy="923850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52" name="Double-click to edit"/>
          <p:cNvSpPr txBox="1">
            <a:spLocks noGrp="1"/>
          </p:cNvSpPr>
          <p:nvPr>
            <p:ph type="body" sz="quarter" idx="15"/>
          </p:nvPr>
        </p:nvSpPr>
        <p:spPr>
          <a:xfrm>
            <a:off x="6866885" y="984154"/>
            <a:ext cx="5708439" cy="1181872"/>
          </a:xfrm>
          <a:prstGeom prst="rect">
            <a:avLst/>
          </a:prstGeom>
        </p:spPr>
        <p:txBody>
          <a:bodyPr anchor="b"/>
          <a:lstStyle>
            <a:lvl1pPr algn="l">
              <a:defRPr sz="3200">
                <a:solidFill>
                  <a:srgbClr val="000000"/>
                </a:solidFill>
                <a:latin typeface="+mn-lt"/>
                <a:ea typeface="+mn-ea"/>
                <a:cs typeface="+mn-cs"/>
                <a:sym typeface="Helvetica Neue Light"/>
              </a:defRPr>
            </a:lvl1pPr>
          </a:lstStyle>
          <a:p>
            <a:r>
              <a:t>Double-click to edit</a:t>
            </a:r>
          </a:p>
        </p:txBody>
      </p:sp>
      <p:sp>
        <p:nvSpPr>
          <p:cNvPr id="353" name="Double-click to edit"/>
          <p:cNvSpPr txBox="1">
            <a:spLocks noGrp="1"/>
          </p:cNvSpPr>
          <p:nvPr>
            <p:ph type="body" sz="quarter" idx="16"/>
          </p:nvPr>
        </p:nvSpPr>
        <p:spPr>
          <a:xfrm>
            <a:off x="6866885" y="2250100"/>
            <a:ext cx="5708439" cy="2269963"/>
          </a:xfrm>
          <a:prstGeom prst="rect">
            <a:avLst/>
          </a:prstGeom>
        </p:spPr>
        <p:txBody>
          <a:bodyPr/>
          <a:lstStyle>
            <a:lvl1pPr algn="l">
              <a:lnSpc>
                <a:spcPct val="120000"/>
              </a:lnSpc>
              <a:defRPr sz="2200">
                <a:solidFill>
                  <a:srgbClr val="000000"/>
                </a:solidFill>
                <a:latin typeface="+mn-lt"/>
                <a:ea typeface="+mn-ea"/>
                <a:cs typeface="+mn-cs"/>
                <a:sym typeface="Helvetica Neue Light"/>
              </a:defRPr>
            </a:lvl1pPr>
          </a:lstStyle>
          <a:p>
            <a:r>
              <a:t>Double-click to edit</a:t>
            </a:r>
          </a:p>
        </p:txBody>
      </p:sp>
      <p:sp>
        <p:nvSpPr>
          <p:cNvPr id="354" name="Double-click to edit"/>
          <p:cNvSpPr txBox="1">
            <a:spLocks noGrp="1"/>
          </p:cNvSpPr>
          <p:nvPr>
            <p:ph type="body" sz="quarter" idx="17"/>
          </p:nvPr>
        </p:nvSpPr>
        <p:spPr>
          <a:xfrm>
            <a:off x="444958" y="4771209"/>
            <a:ext cx="5708439" cy="1181873"/>
          </a:xfrm>
          <a:prstGeom prst="rect">
            <a:avLst/>
          </a:prstGeom>
        </p:spPr>
        <p:txBody>
          <a:bodyPr anchor="b"/>
          <a:lstStyle>
            <a:lvl1pPr algn="l">
              <a:defRPr sz="3200">
                <a:solidFill>
                  <a:srgbClr val="000000"/>
                </a:solidFill>
                <a:latin typeface="+mn-lt"/>
                <a:ea typeface="+mn-ea"/>
                <a:cs typeface="+mn-cs"/>
                <a:sym typeface="Helvetica Neue Light"/>
              </a:defRPr>
            </a:lvl1pPr>
          </a:lstStyle>
          <a:p>
            <a:r>
              <a:t>Double-click to edit</a:t>
            </a:r>
          </a:p>
        </p:txBody>
      </p:sp>
      <p:sp>
        <p:nvSpPr>
          <p:cNvPr id="355" name="Double-click to edit"/>
          <p:cNvSpPr txBox="1">
            <a:spLocks noGrp="1"/>
          </p:cNvSpPr>
          <p:nvPr>
            <p:ph type="body" sz="quarter" idx="18"/>
          </p:nvPr>
        </p:nvSpPr>
        <p:spPr>
          <a:xfrm>
            <a:off x="444958" y="6037155"/>
            <a:ext cx="5708439" cy="2269963"/>
          </a:xfrm>
          <a:prstGeom prst="rect">
            <a:avLst/>
          </a:prstGeom>
        </p:spPr>
        <p:txBody>
          <a:bodyPr/>
          <a:lstStyle>
            <a:lvl1pPr algn="l">
              <a:lnSpc>
                <a:spcPct val="120000"/>
              </a:lnSpc>
              <a:defRPr sz="2200">
                <a:solidFill>
                  <a:srgbClr val="000000"/>
                </a:solidFill>
                <a:latin typeface="+mn-lt"/>
                <a:ea typeface="+mn-ea"/>
                <a:cs typeface="+mn-cs"/>
                <a:sym typeface="Helvetica Neue Light"/>
              </a:defRPr>
            </a:lvl1pPr>
          </a:lstStyle>
          <a:p>
            <a:r>
              <a:t>Double-click to edit</a:t>
            </a:r>
          </a:p>
        </p:txBody>
      </p:sp>
      <p:sp>
        <p:nvSpPr>
          <p:cNvPr id="356" name="Line"/>
          <p:cNvSpPr/>
          <p:nvPr/>
        </p:nvSpPr>
        <p:spPr>
          <a:xfrm flipH="1" flipV="1">
            <a:off x="-8477" y="4663912"/>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5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358" name="Organization name"/>
          <p:cNvSpPr txBox="1">
            <a:spLocks noGrp="1"/>
          </p:cNvSpPr>
          <p:nvPr>
            <p:ph type="body" sz="quarter" idx="19"/>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35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3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Before &amp; after">
    <p:spTree>
      <p:nvGrpSpPr>
        <p:cNvPr id="1" name=""/>
        <p:cNvGrpSpPr/>
        <p:nvPr/>
      </p:nvGrpSpPr>
      <p:grpSpPr>
        <a:xfrm>
          <a:off x="0" y="0"/>
          <a:ext cx="0" cy="0"/>
          <a:chOff x="0" y="0"/>
          <a:chExt cx="0" cy="0"/>
        </a:xfrm>
      </p:grpSpPr>
      <p:sp>
        <p:nvSpPr>
          <p:cNvPr id="367"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368" name="image background small.png"/>
          <p:cNvSpPr>
            <a:spLocks noGrp="1"/>
          </p:cNvSpPr>
          <p:nvPr>
            <p:ph type="pic" sz="half" idx="14"/>
          </p:nvPr>
        </p:nvSpPr>
        <p:spPr>
          <a:xfrm>
            <a:off x="6514984" y="-445411"/>
            <a:ext cx="6435287" cy="6435287"/>
          </a:xfrm>
          <a:prstGeom prst="rect">
            <a:avLst/>
          </a:prstGeom>
        </p:spPr>
        <p:txBody>
          <a:bodyPr lIns="91439" tIns="45719" rIns="91439" bIns="45719">
            <a:noAutofit/>
          </a:bodyPr>
          <a:lstStyle/>
          <a:p>
            <a:endParaRPr/>
          </a:p>
        </p:txBody>
      </p:sp>
      <p:sp>
        <p:nvSpPr>
          <p:cNvPr id="369" name="Line"/>
          <p:cNvSpPr/>
          <p:nvPr/>
        </p:nvSpPr>
        <p:spPr>
          <a:xfrm flipV="1">
            <a:off x="6502399" y="812799"/>
            <a:ext cx="1" cy="812800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70" name="Line"/>
          <p:cNvSpPr/>
          <p:nvPr/>
        </p:nvSpPr>
        <p:spPr>
          <a:xfrm flipV="1">
            <a:off x="6502399" y="22990"/>
            <a:ext cx="1" cy="926609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71" name="Double-click to edit"/>
          <p:cNvSpPr txBox="1">
            <a:spLocks noGrp="1"/>
          </p:cNvSpPr>
          <p:nvPr>
            <p:ph type="body" sz="quarter" idx="15"/>
          </p:nvPr>
        </p:nvSpPr>
        <p:spPr>
          <a:xfrm>
            <a:off x="6851403" y="4771209"/>
            <a:ext cx="5708439" cy="1181873"/>
          </a:xfrm>
          <a:prstGeom prst="rect">
            <a:avLst/>
          </a:prstGeom>
        </p:spPr>
        <p:txBody>
          <a:bodyPr anchor="b"/>
          <a:lstStyle>
            <a:lvl1pPr algn="l">
              <a:defRPr sz="3200">
                <a:solidFill>
                  <a:srgbClr val="000000"/>
                </a:solidFill>
                <a:latin typeface="+mn-lt"/>
                <a:ea typeface="+mn-ea"/>
                <a:cs typeface="+mn-cs"/>
                <a:sym typeface="Helvetica Neue Light"/>
              </a:defRPr>
            </a:lvl1pPr>
          </a:lstStyle>
          <a:p>
            <a:r>
              <a:t>Double-click to edit</a:t>
            </a:r>
          </a:p>
        </p:txBody>
      </p:sp>
      <p:sp>
        <p:nvSpPr>
          <p:cNvPr id="372" name="Double-click to edit"/>
          <p:cNvSpPr txBox="1">
            <a:spLocks noGrp="1"/>
          </p:cNvSpPr>
          <p:nvPr>
            <p:ph type="body" sz="quarter" idx="16"/>
          </p:nvPr>
        </p:nvSpPr>
        <p:spPr>
          <a:xfrm>
            <a:off x="6851403" y="6037155"/>
            <a:ext cx="5708439" cy="2269963"/>
          </a:xfrm>
          <a:prstGeom prst="rect">
            <a:avLst/>
          </a:prstGeom>
        </p:spPr>
        <p:txBody>
          <a:bodyPr/>
          <a:lstStyle>
            <a:lvl1pPr algn="l">
              <a:lnSpc>
                <a:spcPct val="120000"/>
              </a:lnSpc>
              <a:defRPr sz="2200">
                <a:solidFill>
                  <a:srgbClr val="000000"/>
                </a:solidFill>
                <a:latin typeface="+mn-lt"/>
                <a:ea typeface="+mn-ea"/>
                <a:cs typeface="+mn-cs"/>
                <a:sym typeface="Helvetica Neue Light"/>
              </a:defRPr>
            </a:lvl1pPr>
          </a:lstStyle>
          <a:p>
            <a:r>
              <a:t>Double-click to edit</a:t>
            </a:r>
          </a:p>
        </p:txBody>
      </p:sp>
      <p:sp>
        <p:nvSpPr>
          <p:cNvPr id="373" name="Double-click to edit"/>
          <p:cNvSpPr txBox="1">
            <a:spLocks noGrp="1"/>
          </p:cNvSpPr>
          <p:nvPr>
            <p:ph type="body" sz="quarter" idx="17"/>
          </p:nvPr>
        </p:nvSpPr>
        <p:spPr>
          <a:xfrm>
            <a:off x="444958" y="4771209"/>
            <a:ext cx="5708439" cy="1181873"/>
          </a:xfrm>
          <a:prstGeom prst="rect">
            <a:avLst/>
          </a:prstGeom>
        </p:spPr>
        <p:txBody>
          <a:bodyPr anchor="b"/>
          <a:lstStyle>
            <a:lvl1pPr algn="l">
              <a:defRPr sz="3200">
                <a:solidFill>
                  <a:srgbClr val="000000"/>
                </a:solidFill>
                <a:latin typeface="+mn-lt"/>
                <a:ea typeface="+mn-ea"/>
                <a:cs typeface="+mn-cs"/>
                <a:sym typeface="Helvetica Neue Light"/>
              </a:defRPr>
            </a:lvl1pPr>
          </a:lstStyle>
          <a:p>
            <a:r>
              <a:t>Double-click to edit</a:t>
            </a:r>
          </a:p>
        </p:txBody>
      </p:sp>
      <p:sp>
        <p:nvSpPr>
          <p:cNvPr id="374" name="Double-click to edit"/>
          <p:cNvSpPr txBox="1">
            <a:spLocks noGrp="1"/>
          </p:cNvSpPr>
          <p:nvPr>
            <p:ph type="body" sz="quarter" idx="18"/>
          </p:nvPr>
        </p:nvSpPr>
        <p:spPr>
          <a:xfrm>
            <a:off x="444958" y="6037155"/>
            <a:ext cx="5708439" cy="2269963"/>
          </a:xfrm>
          <a:prstGeom prst="rect">
            <a:avLst/>
          </a:prstGeom>
        </p:spPr>
        <p:txBody>
          <a:bodyPr/>
          <a:lstStyle>
            <a:lvl1pPr algn="l">
              <a:lnSpc>
                <a:spcPct val="120000"/>
              </a:lnSpc>
              <a:defRPr sz="2200">
                <a:solidFill>
                  <a:srgbClr val="000000"/>
                </a:solidFill>
                <a:latin typeface="+mn-lt"/>
                <a:ea typeface="+mn-ea"/>
                <a:cs typeface="+mn-cs"/>
                <a:sym typeface="Helvetica Neue Light"/>
              </a:defRPr>
            </a:lvl1pPr>
          </a:lstStyle>
          <a:p>
            <a:r>
              <a:t>Double-click to edit</a:t>
            </a:r>
          </a:p>
        </p:txBody>
      </p:sp>
      <p:sp>
        <p:nvSpPr>
          <p:cNvPr id="375"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7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377" name="Organization name"/>
          <p:cNvSpPr txBox="1">
            <a:spLocks noGrp="1"/>
          </p:cNvSpPr>
          <p:nvPr>
            <p:ph type="body" sz="quarter" idx="19"/>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37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3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Two photos &amp; text">
    <p:spTree>
      <p:nvGrpSpPr>
        <p:cNvPr id="1" name=""/>
        <p:cNvGrpSpPr/>
        <p:nvPr/>
      </p:nvGrpSpPr>
      <p:grpSpPr>
        <a:xfrm>
          <a:off x="0" y="0"/>
          <a:ext cx="0" cy="0"/>
          <a:chOff x="0" y="0"/>
          <a:chExt cx="0" cy="0"/>
        </a:xfrm>
      </p:grpSpPr>
      <p:sp>
        <p:nvSpPr>
          <p:cNvPr id="386"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387" name="image background small.png"/>
          <p:cNvSpPr>
            <a:spLocks noGrp="1"/>
          </p:cNvSpPr>
          <p:nvPr>
            <p:ph type="pic" sz="half" idx="14"/>
          </p:nvPr>
        </p:nvSpPr>
        <p:spPr>
          <a:xfrm>
            <a:off x="6514984" y="-445411"/>
            <a:ext cx="6435287" cy="6435287"/>
          </a:xfrm>
          <a:prstGeom prst="rect">
            <a:avLst/>
          </a:prstGeom>
        </p:spPr>
        <p:txBody>
          <a:bodyPr lIns="91439" tIns="45719" rIns="91439" bIns="45719">
            <a:noAutofit/>
          </a:bodyPr>
          <a:lstStyle/>
          <a:p>
            <a:endParaRPr/>
          </a:p>
        </p:txBody>
      </p:sp>
      <p:sp>
        <p:nvSpPr>
          <p:cNvPr id="388" name="Line"/>
          <p:cNvSpPr/>
          <p:nvPr/>
        </p:nvSpPr>
        <p:spPr>
          <a:xfrm flipV="1">
            <a:off x="6502400" y="42929"/>
            <a:ext cx="1" cy="460291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89" name="Double-click to edit"/>
          <p:cNvSpPr txBox="1">
            <a:spLocks noGrp="1"/>
          </p:cNvSpPr>
          <p:nvPr>
            <p:ph type="body" sz="quarter" idx="15"/>
          </p:nvPr>
        </p:nvSpPr>
        <p:spPr>
          <a:xfrm>
            <a:off x="444958" y="4771209"/>
            <a:ext cx="12114884" cy="1181873"/>
          </a:xfrm>
          <a:prstGeom prst="rect">
            <a:avLst/>
          </a:prstGeom>
        </p:spPr>
        <p:txBody>
          <a:bodyPr anchor="b"/>
          <a:lstStyle>
            <a:lvl1pPr algn="l">
              <a:defRPr sz="4600">
                <a:solidFill>
                  <a:srgbClr val="000000"/>
                </a:solidFill>
                <a:latin typeface="+mn-lt"/>
                <a:ea typeface="+mn-ea"/>
                <a:cs typeface="+mn-cs"/>
                <a:sym typeface="Helvetica Neue Light"/>
              </a:defRPr>
            </a:lvl1pPr>
          </a:lstStyle>
          <a:p>
            <a:r>
              <a:t>Double-click to edit</a:t>
            </a:r>
          </a:p>
        </p:txBody>
      </p:sp>
      <p:sp>
        <p:nvSpPr>
          <p:cNvPr id="390" name="Double-click to edit"/>
          <p:cNvSpPr txBox="1">
            <a:spLocks noGrp="1"/>
          </p:cNvSpPr>
          <p:nvPr>
            <p:ph type="body" sz="half" idx="16"/>
          </p:nvPr>
        </p:nvSpPr>
        <p:spPr>
          <a:xfrm>
            <a:off x="444958" y="6037155"/>
            <a:ext cx="12114884" cy="2269963"/>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stStyle>
          <a:p>
            <a:r>
              <a:t>Double-click to edit</a:t>
            </a:r>
          </a:p>
        </p:txBody>
      </p:sp>
      <p:sp>
        <p:nvSpPr>
          <p:cNvPr id="391"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39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393"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39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3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amp; text">
    <p:spTree>
      <p:nvGrpSpPr>
        <p:cNvPr id="1" name=""/>
        <p:cNvGrpSpPr/>
        <p:nvPr/>
      </p:nvGrpSpPr>
      <p:grpSpPr>
        <a:xfrm>
          <a:off x="0" y="0"/>
          <a:ext cx="0" cy="0"/>
          <a:chOff x="0" y="0"/>
          <a:chExt cx="0" cy="0"/>
        </a:xfrm>
      </p:grpSpPr>
      <p:sp>
        <p:nvSpPr>
          <p:cNvPr id="402" name="image background small.png"/>
          <p:cNvSpPr>
            <a:spLocks noGrp="1"/>
          </p:cNvSpPr>
          <p:nvPr>
            <p:ph type="pic" idx="13"/>
          </p:nvPr>
        </p:nvSpPr>
        <p:spPr>
          <a:xfrm>
            <a:off x="61927" y="-3668242"/>
            <a:ext cx="12880947" cy="12880948"/>
          </a:xfrm>
          <a:prstGeom prst="rect">
            <a:avLst/>
          </a:prstGeom>
        </p:spPr>
        <p:txBody>
          <a:bodyPr lIns="91439" tIns="45719" rIns="91439" bIns="45719">
            <a:noAutofit/>
          </a:bodyPr>
          <a:lstStyle/>
          <a:p>
            <a:endParaRPr/>
          </a:p>
        </p:txBody>
      </p:sp>
      <p:sp>
        <p:nvSpPr>
          <p:cNvPr id="403" name="Double-click to edit"/>
          <p:cNvSpPr txBox="1">
            <a:spLocks noGrp="1"/>
          </p:cNvSpPr>
          <p:nvPr>
            <p:ph type="body" sz="quarter" idx="14"/>
          </p:nvPr>
        </p:nvSpPr>
        <p:spPr>
          <a:xfrm>
            <a:off x="444958" y="4771209"/>
            <a:ext cx="12114884" cy="1181873"/>
          </a:xfrm>
          <a:prstGeom prst="rect">
            <a:avLst/>
          </a:prstGeom>
        </p:spPr>
        <p:txBody>
          <a:bodyPr anchor="b"/>
          <a:lstStyle>
            <a:lvl1pPr algn="l">
              <a:defRPr sz="4600">
                <a:solidFill>
                  <a:srgbClr val="000000"/>
                </a:solidFill>
                <a:latin typeface="+mn-lt"/>
                <a:ea typeface="+mn-ea"/>
                <a:cs typeface="+mn-cs"/>
                <a:sym typeface="Helvetica Neue Light"/>
              </a:defRPr>
            </a:lvl1pPr>
          </a:lstStyle>
          <a:p>
            <a:r>
              <a:t>Double-click to edit</a:t>
            </a:r>
          </a:p>
        </p:txBody>
      </p:sp>
      <p:sp>
        <p:nvSpPr>
          <p:cNvPr id="404" name="Double-click to edit"/>
          <p:cNvSpPr txBox="1">
            <a:spLocks noGrp="1"/>
          </p:cNvSpPr>
          <p:nvPr>
            <p:ph type="body" sz="half" idx="15"/>
          </p:nvPr>
        </p:nvSpPr>
        <p:spPr>
          <a:xfrm>
            <a:off x="444958" y="6037155"/>
            <a:ext cx="12114884" cy="2269963"/>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stStyle>
          <a:p>
            <a:r>
              <a:t>Double-click to edit</a:t>
            </a:r>
          </a:p>
        </p:txBody>
      </p:sp>
      <p:sp>
        <p:nvSpPr>
          <p:cNvPr id="405"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40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407"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40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40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Photo &amp; caption">
    <p:spTree>
      <p:nvGrpSpPr>
        <p:cNvPr id="1" name=""/>
        <p:cNvGrpSpPr/>
        <p:nvPr/>
      </p:nvGrpSpPr>
      <p:grpSpPr>
        <a:xfrm>
          <a:off x="0" y="0"/>
          <a:ext cx="0" cy="0"/>
          <a:chOff x="0" y="0"/>
          <a:chExt cx="0" cy="0"/>
        </a:xfrm>
      </p:grpSpPr>
      <p:sp>
        <p:nvSpPr>
          <p:cNvPr id="416" name="image background small.png"/>
          <p:cNvSpPr>
            <a:spLocks noGrp="1"/>
          </p:cNvSpPr>
          <p:nvPr>
            <p:ph type="pic" idx="13"/>
          </p:nvPr>
        </p:nvSpPr>
        <p:spPr>
          <a:xfrm>
            <a:off x="61927" y="-2364375"/>
            <a:ext cx="12880947" cy="12880947"/>
          </a:xfrm>
          <a:prstGeom prst="rect">
            <a:avLst/>
          </a:prstGeom>
        </p:spPr>
        <p:txBody>
          <a:bodyPr lIns="91439" tIns="45719" rIns="91439" bIns="45719">
            <a:noAutofit/>
          </a:bodyPr>
          <a:lstStyle/>
          <a:p>
            <a:endParaRPr/>
          </a:p>
        </p:txBody>
      </p:sp>
      <p:sp>
        <p:nvSpPr>
          <p:cNvPr id="417" name="Double-click to edit"/>
          <p:cNvSpPr txBox="1">
            <a:spLocks noGrp="1"/>
          </p:cNvSpPr>
          <p:nvPr>
            <p:ph type="body" sz="quarter" idx="14"/>
          </p:nvPr>
        </p:nvSpPr>
        <p:spPr>
          <a:xfrm>
            <a:off x="444958" y="8247205"/>
            <a:ext cx="12114884" cy="840962"/>
          </a:xfrm>
          <a:prstGeom prst="rect">
            <a:avLst/>
          </a:prstGeom>
        </p:spPr>
        <p:txBody>
          <a:bodyPr anchor="ctr"/>
          <a:lstStyle>
            <a:lvl1pPr>
              <a:lnSpc>
                <a:spcPct val="120000"/>
              </a:lnSpc>
              <a:defRPr sz="2600">
                <a:solidFill>
                  <a:srgbClr val="000000"/>
                </a:solidFill>
                <a:latin typeface="+mn-lt"/>
                <a:ea typeface="+mn-ea"/>
                <a:cs typeface="+mn-cs"/>
                <a:sym typeface="Helvetica Neue Light"/>
              </a:defRPr>
            </a:lvl1pPr>
          </a:lstStyle>
          <a:p>
            <a:r>
              <a:t>Double-click to edit</a:t>
            </a:r>
          </a:p>
        </p:txBody>
      </p:sp>
      <p:sp>
        <p:nvSpPr>
          <p:cNvPr id="418" name="Line"/>
          <p:cNvSpPr/>
          <p:nvPr/>
        </p:nvSpPr>
        <p:spPr>
          <a:xfrm flipH="1" flipV="1">
            <a:off x="-8477" y="812085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41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420"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42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4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amp; long caption">
    <p:spTree>
      <p:nvGrpSpPr>
        <p:cNvPr id="1" name=""/>
        <p:cNvGrpSpPr/>
        <p:nvPr/>
      </p:nvGrpSpPr>
      <p:grpSpPr>
        <a:xfrm>
          <a:off x="0" y="0"/>
          <a:ext cx="0" cy="0"/>
          <a:chOff x="0" y="0"/>
          <a:chExt cx="0" cy="0"/>
        </a:xfrm>
      </p:grpSpPr>
      <p:sp>
        <p:nvSpPr>
          <p:cNvPr id="429" name="image background small.png"/>
          <p:cNvSpPr>
            <a:spLocks noGrp="1"/>
          </p:cNvSpPr>
          <p:nvPr>
            <p:ph type="pic" idx="13"/>
          </p:nvPr>
        </p:nvSpPr>
        <p:spPr>
          <a:xfrm>
            <a:off x="61927" y="-2074281"/>
            <a:ext cx="12880945" cy="12880945"/>
          </a:xfrm>
          <a:prstGeom prst="rect">
            <a:avLst/>
          </a:prstGeom>
        </p:spPr>
        <p:txBody>
          <a:bodyPr lIns="91439" tIns="45719" rIns="91439" bIns="45719">
            <a:noAutofit/>
          </a:bodyPr>
          <a:lstStyle/>
          <a:p>
            <a:endParaRPr/>
          </a:p>
        </p:txBody>
      </p:sp>
      <p:sp>
        <p:nvSpPr>
          <p:cNvPr id="430" name="Double-click to edit"/>
          <p:cNvSpPr txBox="1">
            <a:spLocks noGrp="1"/>
          </p:cNvSpPr>
          <p:nvPr>
            <p:ph type="body" sz="quarter" idx="14"/>
          </p:nvPr>
        </p:nvSpPr>
        <p:spPr>
          <a:xfrm>
            <a:off x="444958" y="7392044"/>
            <a:ext cx="12114884" cy="808696"/>
          </a:xfrm>
          <a:prstGeom prst="rect">
            <a:avLst/>
          </a:prstGeom>
        </p:spPr>
        <p:txBody>
          <a:bodyPr anchor="b"/>
          <a:lstStyle>
            <a:lvl1pPr algn="l">
              <a:defRPr sz="4600">
                <a:solidFill>
                  <a:srgbClr val="000000"/>
                </a:solidFill>
                <a:latin typeface="+mn-lt"/>
                <a:ea typeface="+mn-ea"/>
                <a:cs typeface="+mn-cs"/>
                <a:sym typeface="Helvetica Neue Light"/>
              </a:defRPr>
            </a:lvl1pPr>
          </a:lstStyle>
          <a:p>
            <a:r>
              <a:t>Double-click to edit</a:t>
            </a:r>
          </a:p>
        </p:txBody>
      </p:sp>
      <p:sp>
        <p:nvSpPr>
          <p:cNvPr id="431" name="Double-click to edit"/>
          <p:cNvSpPr txBox="1">
            <a:spLocks noGrp="1"/>
          </p:cNvSpPr>
          <p:nvPr>
            <p:ph type="body" sz="quarter" idx="15"/>
          </p:nvPr>
        </p:nvSpPr>
        <p:spPr>
          <a:xfrm>
            <a:off x="444958" y="8284813"/>
            <a:ext cx="12114884" cy="580573"/>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stStyle>
          <a:p>
            <a:r>
              <a:t>Double-click to edit</a:t>
            </a:r>
          </a:p>
        </p:txBody>
      </p:sp>
      <p:sp>
        <p:nvSpPr>
          <p:cNvPr id="432"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43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434"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43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43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wo photos &amp; long caption">
    <p:spTree>
      <p:nvGrpSpPr>
        <p:cNvPr id="1" name=""/>
        <p:cNvGrpSpPr/>
        <p:nvPr/>
      </p:nvGrpSpPr>
      <p:grpSpPr>
        <a:xfrm>
          <a:off x="0" y="0"/>
          <a:ext cx="0" cy="0"/>
          <a:chOff x="0" y="0"/>
          <a:chExt cx="0" cy="0"/>
        </a:xfrm>
      </p:grpSpPr>
      <p:sp>
        <p:nvSpPr>
          <p:cNvPr id="459" name="image background small.png"/>
          <p:cNvSpPr>
            <a:spLocks noGrp="1"/>
          </p:cNvSpPr>
          <p:nvPr>
            <p:ph type="pic" idx="13"/>
          </p:nvPr>
        </p:nvSpPr>
        <p:spPr>
          <a:xfrm>
            <a:off x="4335175" y="-747356"/>
            <a:ext cx="8626269" cy="8626269"/>
          </a:xfrm>
          <a:prstGeom prst="rect">
            <a:avLst/>
          </a:prstGeom>
        </p:spPr>
        <p:txBody>
          <a:bodyPr lIns="91439" tIns="45719" rIns="91439" bIns="45719">
            <a:noAutofit/>
          </a:bodyPr>
          <a:lstStyle/>
          <a:p>
            <a:endParaRPr/>
          </a:p>
        </p:txBody>
      </p:sp>
      <p:sp>
        <p:nvSpPr>
          <p:cNvPr id="460" name="image background small.png"/>
          <p:cNvSpPr>
            <a:spLocks noGrp="1"/>
          </p:cNvSpPr>
          <p:nvPr>
            <p:ph type="pic" sz="half" idx="14"/>
          </p:nvPr>
        </p:nvSpPr>
        <p:spPr>
          <a:xfrm>
            <a:off x="-1302272" y="51650"/>
            <a:ext cx="7000843" cy="7000843"/>
          </a:xfrm>
          <a:prstGeom prst="rect">
            <a:avLst/>
          </a:prstGeom>
        </p:spPr>
        <p:txBody>
          <a:bodyPr lIns="91439" tIns="45719" rIns="91439" bIns="45719">
            <a:noAutofit/>
          </a:bodyPr>
          <a:lstStyle/>
          <a:p>
            <a:endParaRPr/>
          </a:p>
        </p:txBody>
      </p:sp>
      <p:sp>
        <p:nvSpPr>
          <p:cNvPr id="461" name="Line"/>
          <p:cNvSpPr/>
          <p:nvPr/>
        </p:nvSpPr>
        <p:spPr>
          <a:xfrm flipV="1">
            <a:off x="4369903" y="38450"/>
            <a:ext cx="1" cy="7045928"/>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462" name="Double-click to edit"/>
          <p:cNvSpPr txBox="1">
            <a:spLocks noGrp="1"/>
          </p:cNvSpPr>
          <p:nvPr>
            <p:ph type="body" sz="quarter" idx="15"/>
          </p:nvPr>
        </p:nvSpPr>
        <p:spPr>
          <a:xfrm>
            <a:off x="444958" y="7392044"/>
            <a:ext cx="12114884" cy="808696"/>
          </a:xfrm>
          <a:prstGeom prst="rect">
            <a:avLst/>
          </a:prstGeom>
        </p:spPr>
        <p:txBody>
          <a:bodyPr anchor="b"/>
          <a:lstStyle>
            <a:lvl1pPr algn="l">
              <a:defRPr sz="4600">
                <a:solidFill>
                  <a:srgbClr val="000000"/>
                </a:solidFill>
                <a:latin typeface="+mn-lt"/>
                <a:ea typeface="+mn-ea"/>
                <a:cs typeface="+mn-cs"/>
                <a:sym typeface="Helvetica Neue Light"/>
              </a:defRPr>
            </a:lvl1pPr>
          </a:lstStyle>
          <a:p>
            <a:r>
              <a:t>Double-click to edit</a:t>
            </a:r>
          </a:p>
        </p:txBody>
      </p:sp>
      <p:sp>
        <p:nvSpPr>
          <p:cNvPr id="463" name="Double-click to edit"/>
          <p:cNvSpPr txBox="1">
            <a:spLocks noGrp="1"/>
          </p:cNvSpPr>
          <p:nvPr>
            <p:ph type="body" sz="quarter" idx="16"/>
          </p:nvPr>
        </p:nvSpPr>
        <p:spPr>
          <a:xfrm>
            <a:off x="444958" y="8284813"/>
            <a:ext cx="12114884" cy="580573"/>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stStyle>
          <a:p>
            <a:r>
              <a:t>Double-click to edit</a:t>
            </a:r>
          </a:p>
        </p:txBody>
      </p:sp>
      <p:sp>
        <p:nvSpPr>
          <p:cNvPr id="464"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46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466"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46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4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Three photos &amp; long caption">
    <p:spTree>
      <p:nvGrpSpPr>
        <p:cNvPr id="1" name=""/>
        <p:cNvGrpSpPr/>
        <p:nvPr/>
      </p:nvGrpSpPr>
      <p:grpSpPr>
        <a:xfrm>
          <a:off x="0" y="0"/>
          <a:ext cx="0" cy="0"/>
          <a:chOff x="0" y="0"/>
          <a:chExt cx="0" cy="0"/>
        </a:xfrm>
      </p:grpSpPr>
      <p:sp>
        <p:nvSpPr>
          <p:cNvPr id="493" name="image background small.png"/>
          <p:cNvSpPr>
            <a:spLocks noGrp="1"/>
          </p:cNvSpPr>
          <p:nvPr>
            <p:ph type="pic" sz="quarter" idx="13"/>
          </p:nvPr>
        </p:nvSpPr>
        <p:spPr>
          <a:xfrm>
            <a:off x="22557" y="2741516"/>
            <a:ext cx="4349854" cy="4349854"/>
          </a:xfrm>
          <a:prstGeom prst="rect">
            <a:avLst/>
          </a:prstGeom>
        </p:spPr>
        <p:txBody>
          <a:bodyPr lIns="91439" tIns="45719" rIns="91439" bIns="45719">
            <a:noAutofit/>
          </a:bodyPr>
          <a:lstStyle/>
          <a:p>
            <a:endParaRPr/>
          </a:p>
        </p:txBody>
      </p:sp>
      <p:sp>
        <p:nvSpPr>
          <p:cNvPr id="494" name="image background small.png"/>
          <p:cNvSpPr>
            <a:spLocks noGrp="1"/>
          </p:cNvSpPr>
          <p:nvPr>
            <p:ph type="pic" idx="14"/>
          </p:nvPr>
        </p:nvSpPr>
        <p:spPr>
          <a:xfrm>
            <a:off x="4335175" y="-747356"/>
            <a:ext cx="8626269" cy="8626269"/>
          </a:xfrm>
          <a:prstGeom prst="rect">
            <a:avLst/>
          </a:prstGeom>
        </p:spPr>
        <p:txBody>
          <a:bodyPr lIns="91439" tIns="45719" rIns="91439" bIns="45719">
            <a:noAutofit/>
          </a:bodyPr>
          <a:lstStyle/>
          <a:p>
            <a:endParaRPr/>
          </a:p>
        </p:txBody>
      </p:sp>
      <p:sp>
        <p:nvSpPr>
          <p:cNvPr id="495" name="image background small.png"/>
          <p:cNvSpPr>
            <a:spLocks noGrp="1"/>
          </p:cNvSpPr>
          <p:nvPr>
            <p:ph type="pic" sz="quarter" idx="15"/>
          </p:nvPr>
        </p:nvSpPr>
        <p:spPr>
          <a:xfrm>
            <a:off x="23222" y="69686"/>
            <a:ext cx="4349855" cy="4349854"/>
          </a:xfrm>
          <a:prstGeom prst="rect">
            <a:avLst/>
          </a:prstGeom>
        </p:spPr>
        <p:txBody>
          <a:bodyPr lIns="91439" tIns="45719" rIns="91439" bIns="45719">
            <a:noAutofit/>
          </a:bodyPr>
          <a:lstStyle/>
          <a:p>
            <a:endParaRPr/>
          </a:p>
        </p:txBody>
      </p:sp>
      <p:sp>
        <p:nvSpPr>
          <p:cNvPr id="496" name="Line"/>
          <p:cNvSpPr/>
          <p:nvPr/>
        </p:nvSpPr>
        <p:spPr>
          <a:xfrm flipV="1">
            <a:off x="4369903" y="5718"/>
            <a:ext cx="1" cy="704392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497" name="Line"/>
          <p:cNvSpPr/>
          <p:nvPr/>
        </p:nvSpPr>
        <p:spPr>
          <a:xfrm flipH="1" flipV="1">
            <a:off x="-8477" y="3601553"/>
            <a:ext cx="4348723"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498" name="Double-click to edit"/>
          <p:cNvSpPr txBox="1">
            <a:spLocks noGrp="1"/>
          </p:cNvSpPr>
          <p:nvPr>
            <p:ph type="body" sz="quarter" idx="16"/>
          </p:nvPr>
        </p:nvSpPr>
        <p:spPr>
          <a:xfrm>
            <a:off x="444958" y="7392044"/>
            <a:ext cx="12114884" cy="808696"/>
          </a:xfrm>
          <a:prstGeom prst="rect">
            <a:avLst/>
          </a:prstGeom>
        </p:spPr>
        <p:txBody>
          <a:bodyPr anchor="b"/>
          <a:lstStyle>
            <a:lvl1pPr algn="l">
              <a:defRPr sz="4600">
                <a:solidFill>
                  <a:srgbClr val="000000"/>
                </a:solidFill>
                <a:latin typeface="+mn-lt"/>
                <a:ea typeface="+mn-ea"/>
                <a:cs typeface="+mn-cs"/>
                <a:sym typeface="Helvetica Neue Light"/>
              </a:defRPr>
            </a:lvl1pPr>
          </a:lstStyle>
          <a:p>
            <a:r>
              <a:t>Double-click to edit</a:t>
            </a:r>
          </a:p>
        </p:txBody>
      </p:sp>
      <p:sp>
        <p:nvSpPr>
          <p:cNvPr id="499" name="Double-click to edit"/>
          <p:cNvSpPr txBox="1">
            <a:spLocks noGrp="1"/>
          </p:cNvSpPr>
          <p:nvPr>
            <p:ph type="body" sz="quarter" idx="17"/>
          </p:nvPr>
        </p:nvSpPr>
        <p:spPr>
          <a:xfrm>
            <a:off x="444958" y="8284813"/>
            <a:ext cx="12114884" cy="580573"/>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stStyle>
          <a:p>
            <a:r>
              <a:t>Double-click to edit</a:t>
            </a:r>
          </a:p>
        </p:txBody>
      </p:sp>
      <p:sp>
        <p:nvSpPr>
          <p:cNvPr id="500"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50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502" name="Organization name"/>
          <p:cNvSpPr txBox="1">
            <a:spLocks noGrp="1"/>
          </p:cNvSpPr>
          <p:nvPr>
            <p:ph type="body" sz="quarter" idx="18"/>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0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5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Three photos &amp; long caption">
    <p:spTree>
      <p:nvGrpSpPr>
        <p:cNvPr id="1" name=""/>
        <p:cNvGrpSpPr/>
        <p:nvPr/>
      </p:nvGrpSpPr>
      <p:grpSpPr>
        <a:xfrm>
          <a:off x="0" y="0"/>
          <a:ext cx="0" cy="0"/>
          <a:chOff x="0" y="0"/>
          <a:chExt cx="0" cy="0"/>
        </a:xfrm>
      </p:grpSpPr>
      <p:sp>
        <p:nvSpPr>
          <p:cNvPr id="511" name="image background small.png"/>
          <p:cNvSpPr>
            <a:spLocks noGrp="1"/>
          </p:cNvSpPr>
          <p:nvPr>
            <p:ph type="pic" sz="half" idx="13"/>
          </p:nvPr>
        </p:nvSpPr>
        <p:spPr>
          <a:xfrm>
            <a:off x="1427438" y="46708"/>
            <a:ext cx="6990028" cy="6990028"/>
          </a:xfrm>
          <a:prstGeom prst="rect">
            <a:avLst/>
          </a:prstGeom>
        </p:spPr>
        <p:txBody>
          <a:bodyPr lIns="91439" tIns="45719" rIns="91439" bIns="45719">
            <a:noAutofit/>
          </a:bodyPr>
          <a:lstStyle/>
          <a:p>
            <a:endParaRPr/>
          </a:p>
        </p:txBody>
      </p:sp>
      <p:sp>
        <p:nvSpPr>
          <p:cNvPr id="512" name="image background small.png"/>
          <p:cNvSpPr>
            <a:spLocks noGrp="1"/>
          </p:cNvSpPr>
          <p:nvPr>
            <p:ph type="pic" sz="half" idx="14"/>
          </p:nvPr>
        </p:nvSpPr>
        <p:spPr>
          <a:xfrm>
            <a:off x="6257985" y="53050"/>
            <a:ext cx="6987709" cy="6987709"/>
          </a:xfrm>
          <a:prstGeom prst="rect">
            <a:avLst/>
          </a:prstGeom>
        </p:spPr>
        <p:txBody>
          <a:bodyPr lIns="91439" tIns="45719" rIns="91439" bIns="45719">
            <a:noAutofit/>
          </a:bodyPr>
          <a:lstStyle/>
          <a:p>
            <a:endParaRPr/>
          </a:p>
        </p:txBody>
      </p:sp>
      <p:sp>
        <p:nvSpPr>
          <p:cNvPr id="513" name="image background small.png"/>
          <p:cNvSpPr>
            <a:spLocks noGrp="1"/>
          </p:cNvSpPr>
          <p:nvPr>
            <p:ph type="pic" idx="15"/>
          </p:nvPr>
        </p:nvSpPr>
        <p:spPr>
          <a:xfrm>
            <a:off x="-2932307" y="46778"/>
            <a:ext cx="9181630" cy="9181629"/>
          </a:xfrm>
          <a:prstGeom prst="rect">
            <a:avLst/>
          </a:prstGeom>
        </p:spPr>
        <p:txBody>
          <a:bodyPr lIns="91439" tIns="45719" rIns="91439" bIns="45719">
            <a:noAutofit/>
          </a:bodyPr>
          <a:lstStyle/>
          <a:p>
            <a:endParaRPr/>
          </a:p>
        </p:txBody>
      </p:sp>
      <p:sp>
        <p:nvSpPr>
          <p:cNvPr id="514" name="Line"/>
          <p:cNvSpPr/>
          <p:nvPr/>
        </p:nvSpPr>
        <p:spPr>
          <a:xfrm flipV="1">
            <a:off x="6499867" y="47520"/>
            <a:ext cx="1" cy="6988337"/>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515" name="Line"/>
          <p:cNvSpPr/>
          <p:nvPr/>
        </p:nvSpPr>
        <p:spPr>
          <a:xfrm flipV="1">
            <a:off x="3304715" y="78087"/>
            <a:ext cx="1" cy="9181307"/>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516" name="Double-click to edit"/>
          <p:cNvSpPr txBox="1">
            <a:spLocks noGrp="1"/>
          </p:cNvSpPr>
          <p:nvPr>
            <p:ph type="body" sz="quarter" idx="16"/>
          </p:nvPr>
        </p:nvSpPr>
        <p:spPr>
          <a:xfrm>
            <a:off x="3687893" y="7392044"/>
            <a:ext cx="8871949" cy="808696"/>
          </a:xfrm>
          <a:prstGeom prst="rect">
            <a:avLst/>
          </a:prstGeom>
        </p:spPr>
        <p:txBody>
          <a:bodyPr anchor="b"/>
          <a:lstStyle>
            <a:lvl1pPr algn="r">
              <a:defRPr sz="4600">
                <a:solidFill>
                  <a:srgbClr val="000000"/>
                </a:solidFill>
                <a:latin typeface="+mn-lt"/>
                <a:ea typeface="+mn-ea"/>
                <a:cs typeface="+mn-cs"/>
                <a:sym typeface="Helvetica Neue Light"/>
              </a:defRPr>
            </a:lvl1pPr>
          </a:lstStyle>
          <a:p>
            <a:r>
              <a:t>Double-click to edit</a:t>
            </a:r>
          </a:p>
        </p:txBody>
      </p:sp>
      <p:sp>
        <p:nvSpPr>
          <p:cNvPr id="517" name="Double-click to edit"/>
          <p:cNvSpPr txBox="1">
            <a:spLocks noGrp="1"/>
          </p:cNvSpPr>
          <p:nvPr>
            <p:ph type="body" sz="quarter" idx="17"/>
          </p:nvPr>
        </p:nvSpPr>
        <p:spPr>
          <a:xfrm>
            <a:off x="3687893" y="8284813"/>
            <a:ext cx="8871949" cy="580573"/>
          </a:xfrm>
          <a:prstGeom prst="rect">
            <a:avLst/>
          </a:prstGeom>
        </p:spPr>
        <p:txBody>
          <a:bodyPr/>
          <a:lstStyle>
            <a:lvl1pPr algn="r">
              <a:lnSpc>
                <a:spcPct val="120000"/>
              </a:lnSpc>
              <a:defRPr sz="2600">
                <a:solidFill>
                  <a:srgbClr val="000000"/>
                </a:solidFill>
                <a:latin typeface="+mn-lt"/>
                <a:ea typeface="+mn-ea"/>
                <a:cs typeface="+mn-cs"/>
                <a:sym typeface="Helvetica Neue Light"/>
              </a:defRPr>
            </a:lvl1pPr>
          </a:lstStyle>
          <a:p>
            <a:r>
              <a:t>Double-click to edit</a:t>
            </a:r>
          </a:p>
        </p:txBody>
      </p:sp>
      <p:sp>
        <p:nvSpPr>
          <p:cNvPr id="518" name="Line"/>
          <p:cNvSpPr/>
          <p:nvPr/>
        </p:nvSpPr>
        <p:spPr>
          <a:xfrm flipH="1" flipV="1">
            <a:off x="3310657" y="7033577"/>
            <a:ext cx="9626421"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51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520" name="Organization name"/>
          <p:cNvSpPr txBox="1">
            <a:spLocks noGrp="1"/>
          </p:cNvSpPr>
          <p:nvPr>
            <p:ph type="body" sz="quarter" idx="18"/>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2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5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Mission statement">
    <p:spTree>
      <p:nvGrpSpPr>
        <p:cNvPr id="1" name=""/>
        <p:cNvGrpSpPr/>
        <p:nvPr/>
      </p:nvGrpSpPr>
      <p:grpSpPr>
        <a:xfrm>
          <a:off x="0" y="0"/>
          <a:ext cx="0" cy="0"/>
          <a:chOff x="0" y="0"/>
          <a:chExt cx="0" cy="0"/>
        </a:xfrm>
      </p:grpSpPr>
      <p:sp>
        <p:nvSpPr>
          <p:cNvPr id="38" name="We are the Organization Name!…"/>
          <p:cNvSpPr txBox="1">
            <a:spLocks noGrp="1"/>
          </p:cNvSpPr>
          <p:nvPr>
            <p:ph type="body" idx="13"/>
          </p:nvPr>
        </p:nvSpPr>
        <p:spPr>
          <a:xfrm>
            <a:off x="1385179" y="1206427"/>
            <a:ext cx="10234442" cy="6903670"/>
          </a:xfrm>
          <a:prstGeom prst="rect">
            <a:avLst/>
          </a:prstGeom>
        </p:spPr>
        <p:txBody>
          <a:bodyPr anchor="ctr"/>
          <a:lstStyle/>
          <a:p>
            <a:pPr>
              <a:defRPr sz="4600">
                <a:solidFill>
                  <a:srgbClr val="000000"/>
                </a:solidFill>
                <a:latin typeface="+mn-lt"/>
                <a:ea typeface="+mn-ea"/>
                <a:cs typeface="+mn-cs"/>
                <a:sym typeface="Helvetica Neue Light"/>
              </a:defRPr>
            </a:pPr>
            <a:r>
              <a:t>We are the Organization Name!</a:t>
            </a:r>
          </a:p>
          <a:p>
            <a:pPr>
              <a:defRPr sz="5400">
                <a:solidFill>
                  <a:srgbClr val="FCB448"/>
                </a:solidFill>
              </a:defRPr>
            </a:pPr>
            <a:endParaRPr/>
          </a:p>
          <a:p>
            <a:pPr>
              <a:lnSpc>
                <a:spcPct val="120000"/>
              </a:lnSpc>
              <a:defRPr sz="2600">
                <a:solidFill>
                  <a:srgbClr val="000000"/>
                </a:solidFill>
                <a:latin typeface="+mn-lt"/>
                <a:ea typeface="+mn-ea"/>
                <a:cs typeface="+mn-cs"/>
                <a:sym typeface="Helvetica Neue Light"/>
              </a:defRPr>
            </a:pPr>
            <a:r>
              <a:t>Our mission statement goes here…</a:t>
            </a:r>
          </a:p>
        </p:txBody>
      </p:sp>
      <p:sp>
        <p:nvSpPr>
          <p:cNvPr id="39"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Blank (white)">
    <p:spTree>
      <p:nvGrpSpPr>
        <p:cNvPr id="1" name=""/>
        <p:cNvGrpSpPr/>
        <p:nvPr/>
      </p:nvGrpSpPr>
      <p:grpSpPr>
        <a:xfrm>
          <a:off x="0" y="0"/>
          <a:ext cx="0" cy="0"/>
          <a:chOff x="0" y="0"/>
          <a:chExt cx="0" cy="0"/>
        </a:xfrm>
      </p:grpSpPr>
      <p:sp>
        <p:nvSpPr>
          <p:cNvPr id="529"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3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Mission statement">
    <p:bg>
      <p:bgPr>
        <a:solidFill>
          <a:srgbClr val="306299"/>
        </a:solidFill>
        <a:effectLst/>
      </p:bgPr>
    </p:bg>
    <p:spTree>
      <p:nvGrpSpPr>
        <p:cNvPr id="1" name=""/>
        <p:cNvGrpSpPr/>
        <p:nvPr/>
      </p:nvGrpSpPr>
      <p:grpSpPr>
        <a:xfrm>
          <a:off x="0" y="0"/>
          <a:ext cx="0" cy="0"/>
          <a:chOff x="0" y="0"/>
          <a:chExt cx="0" cy="0"/>
        </a:xfrm>
      </p:grpSpPr>
      <p:sp>
        <p:nvSpPr>
          <p:cNvPr id="537" name="We are the Organization Name!…"/>
          <p:cNvSpPr txBox="1">
            <a:spLocks noGrp="1"/>
          </p:cNvSpPr>
          <p:nvPr>
            <p:ph type="body" idx="13"/>
          </p:nvPr>
        </p:nvSpPr>
        <p:spPr>
          <a:xfrm>
            <a:off x="1385179" y="1206427"/>
            <a:ext cx="10234442" cy="6903670"/>
          </a:xfrm>
          <a:prstGeom prst="rect">
            <a:avLst/>
          </a:prstGeom>
        </p:spPr>
        <p:txBody>
          <a:bodyPr anchor="ctr"/>
          <a:lstStyle/>
          <a:p>
            <a:pPr>
              <a:defRPr sz="4600">
                <a:solidFill>
                  <a:srgbClr val="FCB448"/>
                </a:solidFill>
                <a:latin typeface="+mn-lt"/>
                <a:ea typeface="+mn-ea"/>
                <a:cs typeface="+mn-cs"/>
                <a:sym typeface="Helvetica Neue Light"/>
              </a:defRPr>
            </a:pPr>
            <a:r>
              <a:t>We are the Organization Name!</a:t>
            </a:r>
          </a:p>
          <a:p>
            <a:pPr>
              <a:defRPr sz="5400">
                <a:solidFill>
                  <a:srgbClr val="FCB448"/>
                </a:solidFill>
              </a:defRPr>
            </a:pPr>
            <a:endParaRPr/>
          </a:p>
          <a:p>
            <a:pPr>
              <a:lnSpc>
                <a:spcPct val="120000"/>
              </a:lnSpc>
              <a:defRPr sz="2600">
                <a:latin typeface="+mn-lt"/>
                <a:ea typeface="+mn-ea"/>
                <a:cs typeface="+mn-cs"/>
                <a:sym typeface="Helvetica Neue Light"/>
              </a:defRPr>
            </a:pPr>
            <a:r>
              <a:t>Our mission statement goes here…</a:t>
            </a:r>
          </a:p>
        </p:txBody>
      </p:sp>
      <p:sp>
        <p:nvSpPr>
          <p:cNvPr id="538"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3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Mission statement &amp; photo">
    <p:bg>
      <p:bgPr>
        <a:solidFill>
          <a:srgbClr val="306299"/>
        </a:solidFill>
        <a:effectLst/>
      </p:bgPr>
    </p:bg>
    <p:spTree>
      <p:nvGrpSpPr>
        <p:cNvPr id="1" name=""/>
        <p:cNvGrpSpPr/>
        <p:nvPr/>
      </p:nvGrpSpPr>
      <p:grpSpPr>
        <a:xfrm>
          <a:off x="0" y="0"/>
          <a:ext cx="0" cy="0"/>
          <a:chOff x="0" y="0"/>
          <a:chExt cx="0" cy="0"/>
        </a:xfrm>
      </p:grpSpPr>
      <p:sp>
        <p:nvSpPr>
          <p:cNvPr id="546" name="image background small.png"/>
          <p:cNvSpPr>
            <a:spLocks noGrp="1"/>
          </p:cNvSpPr>
          <p:nvPr>
            <p:ph type="pic" idx="13"/>
          </p:nvPr>
        </p:nvSpPr>
        <p:spPr>
          <a:xfrm>
            <a:off x="61927" y="-3668241"/>
            <a:ext cx="12880947" cy="12880947"/>
          </a:xfrm>
          <a:prstGeom prst="rect">
            <a:avLst/>
          </a:prstGeom>
        </p:spPr>
        <p:txBody>
          <a:bodyPr lIns="91439" tIns="45719" rIns="91439" bIns="45719">
            <a:noAutofit/>
          </a:bodyPr>
          <a:lstStyle/>
          <a:p>
            <a:endParaRPr/>
          </a:p>
        </p:txBody>
      </p:sp>
      <p:sp>
        <p:nvSpPr>
          <p:cNvPr id="547"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548" name="We are the Organization Name!…"/>
          <p:cNvSpPr txBox="1">
            <a:spLocks noGrp="1"/>
          </p:cNvSpPr>
          <p:nvPr>
            <p:ph type="body" sz="half" idx="14"/>
          </p:nvPr>
        </p:nvSpPr>
        <p:spPr>
          <a:xfrm>
            <a:off x="1385179" y="4906304"/>
            <a:ext cx="10234442" cy="3203793"/>
          </a:xfrm>
          <a:prstGeom prst="rect">
            <a:avLst/>
          </a:prstGeom>
        </p:spPr>
        <p:txBody>
          <a:bodyPr anchor="ctr"/>
          <a:lstStyle/>
          <a:p>
            <a:pPr>
              <a:defRPr sz="4600">
                <a:solidFill>
                  <a:srgbClr val="FCB448"/>
                </a:solidFill>
                <a:latin typeface="+mn-lt"/>
                <a:ea typeface="+mn-ea"/>
                <a:cs typeface="+mn-cs"/>
                <a:sym typeface="Helvetica Neue Light"/>
              </a:defRPr>
            </a:pPr>
            <a:r>
              <a:t>We are the Organization Name!</a:t>
            </a:r>
          </a:p>
          <a:p>
            <a:endParaRPr/>
          </a:p>
          <a:p>
            <a:pPr>
              <a:lnSpc>
                <a:spcPct val="120000"/>
              </a:lnSpc>
              <a:defRPr sz="2600">
                <a:latin typeface="+mn-lt"/>
                <a:ea typeface="+mn-ea"/>
                <a:cs typeface="+mn-cs"/>
                <a:sym typeface="Helvetica Neue Light"/>
              </a:defRPr>
            </a:pPr>
            <a:r>
              <a:t>Our mission statement goes here…</a:t>
            </a:r>
          </a:p>
        </p:txBody>
      </p:sp>
      <p:sp>
        <p:nvSpPr>
          <p:cNvPr id="54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550"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5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5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Mission statement &amp; photo">
    <p:bg>
      <p:bgPr>
        <a:solidFill>
          <a:srgbClr val="306299"/>
        </a:solidFill>
        <a:effectLst/>
      </p:bgPr>
    </p:bg>
    <p:spTree>
      <p:nvGrpSpPr>
        <p:cNvPr id="1" name=""/>
        <p:cNvGrpSpPr/>
        <p:nvPr/>
      </p:nvGrpSpPr>
      <p:grpSpPr>
        <a:xfrm>
          <a:off x="0" y="0"/>
          <a:ext cx="0" cy="0"/>
          <a:chOff x="0" y="0"/>
          <a:chExt cx="0" cy="0"/>
        </a:xfrm>
      </p:grpSpPr>
      <p:sp>
        <p:nvSpPr>
          <p:cNvPr id="559" name="image background small.png"/>
          <p:cNvSpPr>
            <a:spLocks noGrp="1"/>
          </p:cNvSpPr>
          <p:nvPr>
            <p:ph type="pic" idx="13"/>
          </p:nvPr>
        </p:nvSpPr>
        <p:spPr>
          <a:xfrm>
            <a:off x="5001173" y="17136"/>
            <a:ext cx="9443674" cy="9443673"/>
          </a:xfrm>
          <a:prstGeom prst="rect">
            <a:avLst/>
          </a:prstGeom>
        </p:spPr>
        <p:txBody>
          <a:bodyPr lIns="91439" tIns="45719" rIns="91439" bIns="45719">
            <a:noAutofit/>
          </a:bodyPr>
          <a:lstStyle/>
          <a:p>
            <a:endParaRPr/>
          </a:p>
        </p:txBody>
      </p:sp>
      <p:sp>
        <p:nvSpPr>
          <p:cNvPr id="560" name="Line"/>
          <p:cNvSpPr/>
          <p:nvPr/>
        </p:nvSpPr>
        <p:spPr>
          <a:xfrm flipV="1">
            <a:off x="6502399" y="48832"/>
            <a:ext cx="1" cy="940642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561" name="We are the Organization Name!…"/>
          <p:cNvSpPr txBox="1">
            <a:spLocks noGrp="1"/>
          </p:cNvSpPr>
          <p:nvPr>
            <p:ph type="body" sz="half" idx="14"/>
          </p:nvPr>
        </p:nvSpPr>
        <p:spPr>
          <a:xfrm>
            <a:off x="304911" y="1171437"/>
            <a:ext cx="5944912" cy="6903670"/>
          </a:xfrm>
          <a:prstGeom prst="rect">
            <a:avLst/>
          </a:prstGeom>
        </p:spPr>
        <p:txBody>
          <a:bodyPr anchor="ctr"/>
          <a:lstStyle/>
          <a:p>
            <a:pPr>
              <a:defRPr sz="3200">
                <a:solidFill>
                  <a:srgbClr val="FCB448"/>
                </a:solidFill>
                <a:latin typeface="+mn-lt"/>
                <a:ea typeface="+mn-ea"/>
                <a:cs typeface="+mn-cs"/>
                <a:sym typeface="Helvetica Neue Light"/>
              </a:defRPr>
            </a:pPr>
            <a:r>
              <a:t>We are the Organization Name!</a:t>
            </a:r>
          </a:p>
          <a:p>
            <a:pPr>
              <a:lnSpc>
                <a:spcPct val="120000"/>
              </a:lnSpc>
              <a:defRPr sz="2200">
                <a:latin typeface="+mn-lt"/>
                <a:ea typeface="+mn-ea"/>
                <a:cs typeface="+mn-cs"/>
                <a:sym typeface="Helvetica Neue Light"/>
              </a:defRPr>
            </a:pPr>
            <a:endParaRPr/>
          </a:p>
          <a:p>
            <a:pPr>
              <a:lnSpc>
                <a:spcPct val="120000"/>
              </a:lnSpc>
              <a:defRPr sz="2200">
                <a:latin typeface="+mn-lt"/>
                <a:ea typeface="+mn-ea"/>
                <a:cs typeface="+mn-cs"/>
                <a:sym typeface="Helvetica Neue Light"/>
              </a:defRPr>
            </a:pPr>
            <a:r>
              <a:t>Our mission statement goes here…</a:t>
            </a:r>
          </a:p>
        </p:txBody>
      </p:sp>
      <p:sp>
        <p:nvSpPr>
          <p:cNvPr id="56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563"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6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5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Quote">
    <p:bg>
      <p:bgPr>
        <a:solidFill>
          <a:srgbClr val="306299"/>
        </a:solidFill>
        <a:effectLst/>
      </p:bgPr>
    </p:bg>
    <p:spTree>
      <p:nvGrpSpPr>
        <p:cNvPr id="1" name=""/>
        <p:cNvGrpSpPr/>
        <p:nvPr/>
      </p:nvGrpSpPr>
      <p:grpSpPr>
        <a:xfrm>
          <a:off x="0" y="0"/>
          <a:ext cx="0" cy="0"/>
          <a:chOff x="0" y="0"/>
          <a:chExt cx="0" cy="0"/>
        </a:xfrm>
      </p:grpSpPr>
      <p:sp>
        <p:nvSpPr>
          <p:cNvPr id="572" name="“Knowledge is power. Information is liberating. Education is the premise of progress, in every society, in every family.”…"/>
          <p:cNvSpPr txBox="1">
            <a:spLocks noGrp="1"/>
          </p:cNvSpPr>
          <p:nvPr>
            <p:ph type="body" idx="13"/>
          </p:nvPr>
        </p:nvSpPr>
        <p:spPr>
          <a:xfrm>
            <a:off x="1385179" y="1206427"/>
            <a:ext cx="10234442" cy="6903670"/>
          </a:xfrm>
          <a:prstGeom prst="rect">
            <a:avLst/>
          </a:prstGeom>
        </p:spPr>
        <p:txBody>
          <a:bodyPr anchor="ctr"/>
          <a:lstStyle/>
          <a:p>
            <a:r>
              <a:t>“Knowledge is power. Information is liberating. Education is the premise of progress, in every society, in every family.”</a:t>
            </a:r>
          </a:p>
          <a:p>
            <a:endParaRPr/>
          </a:p>
          <a:p>
            <a:r>
              <a:t>— Kofi Annan —</a:t>
            </a:r>
          </a:p>
        </p:txBody>
      </p:sp>
      <p:sp>
        <p:nvSpPr>
          <p:cNvPr id="573"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7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Quote &amp; photo">
    <p:bg>
      <p:bgPr>
        <a:solidFill>
          <a:srgbClr val="306299"/>
        </a:solidFill>
        <a:effectLst/>
      </p:bgPr>
    </p:bg>
    <p:spTree>
      <p:nvGrpSpPr>
        <p:cNvPr id="1" name=""/>
        <p:cNvGrpSpPr/>
        <p:nvPr/>
      </p:nvGrpSpPr>
      <p:grpSpPr>
        <a:xfrm>
          <a:off x="0" y="0"/>
          <a:ext cx="0" cy="0"/>
          <a:chOff x="0" y="0"/>
          <a:chExt cx="0" cy="0"/>
        </a:xfrm>
      </p:grpSpPr>
      <p:sp>
        <p:nvSpPr>
          <p:cNvPr id="581" name="image background small.png"/>
          <p:cNvSpPr>
            <a:spLocks noGrp="1"/>
          </p:cNvSpPr>
          <p:nvPr>
            <p:ph type="pic" idx="13"/>
          </p:nvPr>
        </p:nvSpPr>
        <p:spPr>
          <a:xfrm>
            <a:off x="5110803" y="15725"/>
            <a:ext cx="9224414" cy="9224413"/>
          </a:xfrm>
          <a:prstGeom prst="rect">
            <a:avLst/>
          </a:prstGeom>
        </p:spPr>
        <p:txBody>
          <a:bodyPr lIns="91439" tIns="45719" rIns="91439" bIns="45719">
            <a:noAutofit/>
          </a:bodyPr>
          <a:lstStyle/>
          <a:p>
            <a:endParaRPr/>
          </a:p>
        </p:txBody>
      </p:sp>
      <p:sp>
        <p:nvSpPr>
          <p:cNvPr id="582" name="Line"/>
          <p:cNvSpPr/>
          <p:nvPr/>
        </p:nvSpPr>
        <p:spPr>
          <a:xfrm flipV="1">
            <a:off x="6502399" y="36041"/>
            <a:ext cx="1" cy="942782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583" name="“Knowledge is power. Information is liberating. Education is the premise of progress, in every society, in every family.”…"/>
          <p:cNvSpPr txBox="1">
            <a:spLocks noGrp="1"/>
          </p:cNvSpPr>
          <p:nvPr>
            <p:ph type="body" sz="half" idx="14"/>
          </p:nvPr>
        </p:nvSpPr>
        <p:spPr>
          <a:xfrm>
            <a:off x="304911" y="1171437"/>
            <a:ext cx="5944912" cy="6903670"/>
          </a:xfrm>
          <a:prstGeom prst="rect">
            <a:avLst/>
          </a:prstGeom>
        </p:spPr>
        <p:txBody>
          <a:bodyPr anchor="ctr"/>
          <a:lstStyle/>
          <a:p>
            <a:r>
              <a:t>“Knowledge is power. Information is liberating. Education is the premise of progress, in every society, in every family.”</a:t>
            </a:r>
          </a:p>
          <a:p>
            <a:endParaRPr/>
          </a:p>
          <a:p>
            <a:r>
              <a:t>— Kofi Annan —</a:t>
            </a:r>
          </a:p>
        </p:txBody>
      </p:sp>
      <p:sp>
        <p:nvSpPr>
          <p:cNvPr id="584"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585"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86"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5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The need">
    <p:bg>
      <p:bgPr>
        <a:solidFill>
          <a:srgbClr val="306299"/>
        </a:solidFill>
        <a:effectLst/>
      </p:bgPr>
    </p:bg>
    <p:spTree>
      <p:nvGrpSpPr>
        <p:cNvPr id="1" name=""/>
        <p:cNvGrpSpPr/>
        <p:nvPr/>
      </p:nvGrpSpPr>
      <p:grpSpPr>
        <a:xfrm>
          <a:off x="0" y="0"/>
          <a:ext cx="0" cy="0"/>
          <a:chOff x="0" y="0"/>
          <a:chExt cx="0" cy="0"/>
        </a:xfrm>
      </p:grpSpPr>
      <p:sp>
        <p:nvSpPr>
          <p:cNvPr id="594" name="image background small.png"/>
          <p:cNvSpPr>
            <a:spLocks noGrp="1"/>
          </p:cNvSpPr>
          <p:nvPr>
            <p:ph type="pic" idx="13"/>
          </p:nvPr>
        </p:nvSpPr>
        <p:spPr>
          <a:xfrm>
            <a:off x="61927" y="-2351675"/>
            <a:ext cx="12880947" cy="12880947"/>
          </a:xfrm>
          <a:prstGeom prst="rect">
            <a:avLst/>
          </a:prstGeom>
        </p:spPr>
        <p:txBody>
          <a:bodyPr lIns="91439" tIns="45719" rIns="91439" bIns="45719">
            <a:noAutofit/>
          </a:bodyPr>
          <a:lstStyle/>
          <a:p>
            <a:endParaRPr/>
          </a:p>
        </p:txBody>
      </p:sp>
      <p:sp>
        <p:nvSpPr>
          <p:cNvPr id="595" name="The need statement."/>
          <p:cNvSpPr txBox="1">
            <a:spLocks noGrp="1"/>
          </p:cNvSpPr>
          <p:nvPr>
            <p:ph type="body" sz="quarter" idx="14"/>
          </p:nvPr>
        </p:nvSpPr>
        <p:spPr>
          <a:xfrm>
            <a:off x="444958" y="8247205"/>
            <a:ext cx="12114884" cy="840962"/>
          </a:xfrm>
          <a:prstGeom prst="rect">
            <a:avLst/>
          </a:prstGeom>
        </p:spPr>
        <p:txBody>
          <a:bodyPr anchor="ctr"/>
          <a:lstStyle>
            <a:lvl1pPr>
              <a:lnSpc>
                <a:spcPct val="120000"/>
              </a:lnSpc>
              <a:defRPr sz="2200">
                <a:latin typeface="+mn-lt"/>
                <a:ea typeface="+mn-ea"/>
                <a:cs typeface="+mn-cs"/>
                <a:sym typeface="Helvetica Neue Light"/>
              </a:defRPr>
            </a:lvl1pPr>
          </a:lstStyle>
          <a:p>
            <a:r>
              <a:t>The need statement.</a:t>
            </a:r>
          </a:p>
        </p:txBody>
      </p:sp>
      <p:sp>
        <p:nvSpPr>
          <p:cNvPr id="596" name="Line"/>
          <p:cNvSpPr/>
          <p:nvPr/>
        </p:nvSpPr>
        <p:spPr>
          <a:xfrm flipH="1" flipV="1">
            <a:off x="-8477" y="812085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59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598"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9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60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Our partners">
    <p:bg>
      <p:bgPr>
        <a:solidFill>
          <a:srgbClr val="306299"/>
        </a:solidFill>
        <a:effectLst/>
      </p:bgPr>
    </p:bg>
    <p:spTree>
      <p:nvGrpSpPr>
        <p:cNvPr id="1" name=""/>
        <p:cNvGrpSpPr/>
        <p:nvPr/>
      </p:nvGrpSpPr>
      <p:grpSpPr>
        <a:xfrm>
          <a:off x="0" y="0"/>
          <a:ext cx="0" cy="0"/>
          <a:chOff x="0" y="0"/>
          <a:chExt cx="0" cy="0"/>
        </a:xfrm>
      </p:grpSpPr>
      <p:sp>
        <p:nvSpPr>
          <p:cNvPr id="607" name="Rectangle"/>
          <p:cNvSpPr/>
          <p:nvPr/>
        </p:nvSpPr>
        <p:spPr>
          <a:xfrm>
            <a:off x="81936" y="44172"/>
            <a:ext cx="12840929" cy="7027506"/>
          </a:xfrm>
          <a:prstGeom prst="rect">
            <a:avLst/>
          </a:prstGeom>
          <a:blipFill>
            <a:blip r:embed="rId2"/>
          </a:blipFill>
          <a:ln w="3175">
            <a:miter lim="400000"/>
          </a:ln>
        </p:spPr>
        <p:txBody>
          <a:bodyPr lIns="27093" tIns="27093" rIns="27093" bIns="27093" anchor="ctr"/>
          <a:lstStyle/>
          <a:p>
            <a:pPr defTabSz="415431">
              <a:defRPr sz="2000">
                <a:solidFill>
                  <a:srgbClr val="FFFFFF"/>
                </a:solidFill>
              </a:defRPr>
            </a:pPr>
            <a:endParaRPr/>
          </a:p>
        </p:txBody>
      </p:sp>
      <p:sp>
        <p:nvSpPr>
          <p:cNvPr id="608" name="Our Partners"/>
          <p:cNvSpPr txBox="1">
            <a:spLocks noGrp="1"/>
          </p:cNvSpPr>
          <p:nvPr>
            <p:ph type="body" sz="quarter" idx="13"/>
          </p:nvPr>
        </p:nvSpPr>
        <p:spPr>
          <a:xfrm>
            <a:off x="444958" y="74047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Our Partners</a:t>
            </a:r>
          </a:p>
        </p:txBody>
      </p:sp>
      <p:sp>
        <p:nvSpPr>
          <p:cNvPr id="609" name="Double-click to edit"/>
          <p:cNvSpPr txBox="1">
            <a:spLocks noGrp="1"/>
          </p:cNvSpPr>
          <p:nvPr>
            <p:ph type="body" sz="quarter" idx="14"/>
          </p:nvPr>
        </p:nvSpPr>
        <p:spPr>
          <a:xfrm>
            <a:off x="444958" y="82975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610" name="Line"/>
          <p:cNvSpPr/>
          <p:nvPr/>
        </p:nvSpPr>
        <p:spPr>
          <a:xfrm flipH="1" flipV="1">
            <a:off x="-8477" y="70462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611" name="Image"/>
          <p:cNvSpPr>
            <a:spLocks noGrp="1"/>
          </p:cNvSpPr>
          <p:nvPr>
            <p:ph type="pic" sz="quarter" idx="15"/>
          </p:nvPr>
        </p:nvSpPr>
        <p:spPr>
          <a:xfrm>
            <a:off x="707636" y="572435"/>
            <a:ext cx="3065015" cy="551830"/>
          </a:xfrm>
          <a:prstGeom prst="rect">
            <a:avLst/>
          </a:prstGeom>
        </p:spPr>
        <p:txBody>
          <a:bodyPr lIns="91439" tIns="45719" rIns="91439" bIns="45719">
            <a:noAutofit/>
          </a:bodyPr>
          <a:lstStyle/>
          <a:p>
            <a:endParaRPr/>
          </a:p>
        </p:txBody>
      </p:sp>
      <p:sp>
        <p:nvSpPr>
          <p:cNvPr id="612" name="Image"/>
          <p:cNvSpPr>
            <a:spLocks noGrp="1"/>
          </p:cNvSpPr>
          <p:nvPr>
            <p:ph type="pic" sz="quarter" idx="16"/>
          </p:nvPr>
        </p:nvSpPr>
        <p:spPr>
          <a:xfrm>
            <a:off x="5047303" y="649845"/>
            <a:ext cx="3065014" cy="551829"/>
          </a:xfrm>
          <a:prstGeom prst="rect">
            <a:avLst/>
          </a:prstGeom>
        </p:spPr>
        <p:txBody>
          <a:bodyPr lIns="91439" tIns="45719" rIns="91439" bIns="45719">
            <a:noAutofit/>
          </a:bodyPr>
          <a:lstStyle/>
          <a:p>
            <a:endParaRPr/>
          </a:p>
        </p:txBody>
      </p:sp>
      <p:sp>
        <p:nvSpPr>
          <p:cNvPr id="613" name="Image"/>
          <p:cNvSpPr>
            <a:spLocks noGrp="1"/>
          </p:cNvSpPr>
          <p:nvPr>
            <p:ph type="pic" sz="quarter" idx="17"/>
          </p:nvPr>
        </p:nvSpPr>
        <p:spPr>
          <a:xfrm>
            <a:off x="9386968" y="727254"/>
            <a:ext cx="3065015" cy="551830"/>
          </a:xfrm>
          <a:prstGeom prst="rect">
            <a:avLst/>
          </a:prstGeom>
        </p:spPr>
        <p:txBody>
          <a:bodyPr lIns="91439" tIns="45719" rIns="91439" bIns="45719">
            <a:noAutofit/>
          </a:bodyPr>
          <a:lstStyle/>
          <a:p>
            <a:endParaRPr/>
          </a:p>
        </p:txBody>
      </p:sp>
      <p:sp>
        <p:nvSpPr>
          <p:cNvPr id="614" name="Image"/>
          <p:cNvSpPr>
            <a:spLocks noGrp="1"/>
          </p:cNvSpPr>
          <p:nvPr>
            <p:ph type="pic" sz="quarter" idx="18"/>
          </p:nvPr>
        </p:nvSpPr>
        <p:spPr>
          <a:xfrm>
            <a:off x="707636" y="1578759"/>
            <a:ext cx="3065015" cy="551830"/>
          </a:xfrm>
          <a:prstGeom prst="rect">
            <a:avLst/>
          </a:prstGeom>
        </p:spPr>
        <p:txBody>
          <a:bodyPr lIns="91439" tIns="45719" rIns="91439" bIns="45719">
            <a:noAutofit/>
          </a:bodyPr>
          <a:lstStyle/>
          <a:p>
            <a:endParaRPr/>
          </a:p>
        </p:txBody>
      </p:sp>
      <p:sp>
        <p:nvSpPr>
          <p:cNvPr id="615" name="Image"/>
          <p:cNvSpPr>
            <a:spLocks noGrp="1"/>
          </p:cNvSpPr>
          <p:nvPr>
            <p:ph type="pic" sz="quarter" idx="19"/>
          </p:nvPr>
        </p:nvSpPr>
        <p:spPr>
          <a:xfrm>
            <a:off x="5047303" y="1656168"/>
            <a:ext cx="3065014" cy="551830"/>
          </a:xfrm>
          <a:prstGeom prst="rect">
            <a:avLst/>
          </a:prstGeom>
        </p:spPr>
        <p:txBody>
          <a:bodyPr lIns="91439" tIns="45719" rIns="91439" bIns="45719">
            <a:noAutofit/>
          </a:bodyPr>
          <a:lstStyle/>
          <a:p>
            <a:endParaRPr/>
          </a:p>
        </p:txBody>
      </p:sp>
      <p:sp>
        <p:nvSpPr>
          <p:cNvPr id="616" name="Image"/>
          <p:cNvSpPr>
            <a:spLocks noGrp="1"/>
          </p:cNvSpPr>
          <p:nvPr>
            <p:ph type="pic" sz="quarter" idx="20"/>
          </p:nvPr>
        </p:nvSpPr>
        <p:spPr>
          <a:xfrm>
            <a:off x="9386968" y="1733578"/>
            <a:ext cx="3065015" cy="551830"/>
          </a:xfrm>
          <a:prstGeom prst="rect">
            <a:avLst/>
          </a:prstGeom>
        </p:spPr>
        <p:txBody>
          <a:bodyPr lIns="91439" tIns="45719" rIns="91439" bIns="45719">
            <a:noAutofit/>
          </a:bodyPr>
          <a:lstStyle/>
          <a:p>
            <a:endParaRPr/>
          </a:p>
        </p:txBody>
      </p:sp>
      <p:sp>
        <p:nvSpPr>
          <p:cNvPr id="617" name="Image"/>
          <p:cNvSpPr>
            <a:spLocks noGrp="1"/>
          </p:cNvSpPr>
          <p:nvPr>
            <p:ph type="pic" sz="quarter" idx="21"/>
          </p:nvPr>
        </p:nvSpPr>
        <p:spPr>
          <a:xfrm>
            <a:off x="707636" y="2721708"/>
            <a:ext cx="2235232" cy="402434"/>
          </a:xfrm>
          <a:prstGeom prst="rect">
            <a:avLst/>
          </a:prstGeom>
        </p:spPr>
        <p:txBody>
          <a:bodyPr lIns="91439" tIns="45719" rIns="91439" bIns="45719">
            <a:noAutofit/>
          </a:bodyPr>
          <a:lstStyle/>
          <a:p>
            <a:endParaRPr/>
          </a:p>
        </p:txBody>
      </p:sp>
      <p:sp>
        <p:nvSpPr>
          <p:cNvPr id="618" name="Image"/>
          <p:cNvSpPr>
            <a:spLocks noGrp="1"/>
          </p:cNvSpPr>
          <p:nvPr>
            <p:ph type="pic" sz="quarter" idx="22"/>
          </p:nvPr>
        </p:nvSpPr>
        <p:spPr>
          <a:xfrm>
            <a:off x="3812576" y="2721708"/>
            <a:ext cx="2235232" cy="402434"/>
          </a:xfrm>
          <a:prstGeom prst="rect">
            <a:avLst/>
          </a:prstGeom>
        </p:spPr>
        <p:txBody>
          <a:bodyPr lIns="91439" tIns="45719" rIns="91439" bIns="45719">
            <a:noAutofit/>
          </a:bodyPr>
          <a:lstStyle/>
          <a:p>
            <a:endParaRPr/>
          </a:p>
        </p:txBody>
      </p:sp>
      <p:sp>
        <p:nvSpPr>
          <p:cNvPr id="619" name="Image"/>
          <p:cNvSpPr>
            <a:spLocks noGrp="1"/>
          </p:cNvSpPr>
          <p:nvPr>
            <p:ph type="pic" sz="quarter" idx="23"/>
          </p:nvPr>
        </p:nvSpPr>
        <p:spPr>
          <a:xfrm>
            <a:off x="6972558" y="2721708"/>
            <a:ext cx="2235232" cy="402434"/>
          </a:xfrm>
          <a:prstGeom prst="rect">
            <a:avLst/>
          </a:prstGeom>
        </p:spPr>
        <p:txBody>
          <a:bodyPr lIns="91439" tIns="45719" rIns="91439" bIns="45719">
            <a:noAutofit/>
          </a:bodyPr>
          <a:lstStyle/>
          <a:p>
            <a:endParaRPr/>
          </a:p>
        </p:txBody>
      </p:sp>
      <p:sp>
        <p:nvSpPr>
          <p:cNvPr id="620" name="Image"/>
          <p:cNvSpPr>
            <a:spLocks noGrp="1"/>
          </p:cNvSpPr>
          <p:nvPr>
            <p:ph type="pic" sz="quarter" idx="24"/>
          </p:nvPr>
        </p:nvSpPr>
        <p:spPr>
          <a:xfrm>
            <a:off x="10132541" y="2721708"/>
            <a:ext cx="2235231" cy="402434"/>
          </a:xfrm>
          <a:prstGeom prst="rect">
            <a:avLst/>
          </a:prstGeom>
        </p:spPr>
        <p:txBody>
          <a:bodyPr lIns="91439" tIns="45719" rIns="91439" bIns="45719">
            <a:noAutofit/>
          </a:bodyPr>
          <a:lstStyle/>
          <a:p>
            <a:endParaRPr/>
          </a:p>
        </p:txBody>
      </p:sp>
      <p:sp>
        <p:nvSpPr>
          <p:cNvPr id="621" name="Image"/>
          <p:cNvSpPr>
            <a:spLocks noGrp="1"/>
          </p:cNvSpPr>
          <p:nvPr>
            <p:ph type="pic" sz="quarter" idx="25"/>
          </p:nvPr>
        </p:nvSpPr>
        <p:spPr>
          <a:xfrm>
            <a:off x="707636" y="3418394"/>
            <a:ext cx="2235232" cy="402434"/>
          </a:xfrm>
          <a:prstGeom prst="rect">
            <a:avLst/>
          </a:prstGeom>
        </p:spPr>
        <p:txBody>
          <a:bodyPr lIns="91439" tIns="45719" rIns="91439" bIns="45719">
            <a:noAutofit/>
          </a:bodyPr>
          <a:lstStyle/>
          <a:p>
            <a:endParaRPr/>
          </a:p>
        </p:txBody>
      </p:sp>
      <p:sp>
        <p:nvSpPr>
          <p:cNvPr id="622" name="Image"/>
          <p:cNvSpPr>
            <a:spLocks noGrp="1"/>
          </p:cNvSpPr>
          <p:nvPr>
            <p:ph type="pic" sz="quarter" idx="26"/>
          </p:nvPr>
        </p:nvSpPr>
        <p:spPr>
          <a:xfrm>
            <a:off x="3812576" y="3418394"/>
            <a:ext cx="2235232" cy="402434"/>
          </a:xfrm>
          <a:prstGeom prst="rect">
            <a:avLst/>
          </a:prstGeom>
        </p:spPr>
        <p:txBody>
          <a:bodyPr lIns="91439" tIns="45719" rIns="91439" bIns="45719">
            <a:noAutofit/>
          </a:bodyPr>
          <a:lstStyle/>
          <a:p>
            <a:endParaRPr/>
          </a:p>
        </p:txBody>
      </p:sp>
      <p:sp>
        <p:nvSpPr>
          <p:cNvPr id="623" name="Image"/>
          <p:cNvSpPr>
            <a:spLocks noGrp="1"/>
          </p:cNvSpPr>
          <p:nvPr>
            <p:ph type="pic" sz="quarter" idx="27"/>
          </p:nvPr>
        </p:nvSpPr>
        <p:spPr>
          <a:xfrm>
            <a:off x="6972558" y="3418394"/>
            <a:ext cx="2235232" cy="402434"/>
          </a:xfrm>
          <a:prstGeom prst="rect">
            <a:avLst/>
          </a:prstGeom>
        </p:spPr>
        <p:txBody>
          <a:bodyPr lIns="91439" tIns="45719" rIns="91439" bIns="45719">
            <a:noAutofit/>
          </a:bodyPr>
          <a:lstStyle/>
          <a:p>
            <a:endParaRPr/>
          </a:p>
        </p:txBody>
      </p:sp>
      <p:sp>
        <p:nvSpPr>
          <p:cNvPr id="624" name="Image"/>
          <p:cNvSpPr>
            <a:spLocks noGrp="1"/>
          </p:cNvSpPr>
          <p:nvPr>
            <p:ph type="pic" sz="quarter" idx="28"/>
          </p:nvPr>
        </p:nvSpPr>
        <p:spPr>
          <a:xfrm>
            <a:off x="10132541" y="3418394"/>
            <a:ext cx="2235231" cy="402434"/>
          </a:xfrm>
          <a:prstGeom prst="rect">
            <a:avLst/>
          </a:prstGeom>
        </p:spPr>
        <p:txBody>
          <a:bodyPr lIns="91439" tIns="45719" rIns="91439" bIns="45719">
            <a:noAutofit/>
          </a:bodyPr>
          <a:lstStyle/>
          <a:p>
            <a:endParaRPr/>
          </a:p>
        </p:txBody>
      </p:sp>
      <p:sp>
        <p:nvSpPr>
          <p:cNvPr id="625" name="Image"/>
          <p:cNvSpPr>
            <a:spLocks noGrp="1"/>
          </p:cNvSpPr>
          <p:nvPr>
            <p:ph type="pic" sz="quarter" idx="29"/>
          </p:nvPr>
        </p:nvSpPr>
        <p:spPr>
          <a:xfrm>
            <a:off x="707636" y="4115079"/>
            <a:ext cx="2235232" cy="402435"/>
          </a:xfrm>
          <a:prstGeom prst="rect">
            <a:avLst/>
          </a:prstGeom>
        </p:spPr>
        <p:txBody>
          <a:bodyPr lIns="91439" tIns="45719" rIns="91439" bIns="45719">
            <a:noAutofit/>
          </a:bodyPr>
          <a:lstStyle/>
          <a:p>
            <a:endParaRPr/>
          </a:p>
        </p:txBody>
      </p:sp>
      <p:sp>
        <p:nvSpPr>
          <p:cNvPr id="626" name="Image"/>
          <p:cNvSpPr>
            <a:spLocks noGrp="1"/>
          </p:cNvSpPr>
          <p:nvPr>
            <p:ph type="pic" sz="quarter" idx="30"/>
          </p:nvPr>
        </p:nvSpPr>
        <p:spPr>
          <a:xfrm>
            <a:off x="3812576" y="4115079"/>
            <a:ext cx="2235232" cy="402435"/>
          </a:xfrm>
          <a:prstGeom prst="rect">
            <a:avLst/>
          </a:prstGeom>
        </p:spPr>
        <p:txBody>
          <a:bodyPr lIns="91439" tIns="45719" rIns="91439" bIns="45719">
            <a:noAutofit/>
          </a:bodyPr>
          <a:lstStyle/>
          <a:p>
            <a:endParaRPr/>
          </a:p>
        </p:txBody>
      </p:sp>
      <p:sp>
        <p:nvSpPr>
          <p:cNvPr id="627" name="Image"/>
          <p:cNvSpPr>
            <a:spLocks noGrp="1"/>
          </p:cNvSpPr>
          <p:nvPr>
            <p:ph type="pic" sz="quarter" idx="31"/>
          </p:nvPr>
        </p:nvSpPr>
        <p:spPr>
          <a:xfrm>
            <a:off x="6972558" y="4115079"/>
            <a:ext cx="2235232" cy="402435"/>
          </a:xfrm>
          <a:prstGeom prst="rect">
            <a:avLst/>
          </a:prstGeom>
        </p:spPr>
        <p:txBody>
          <a:bodyPr lIns="91439" tIns="45719" rIns="91439" bIns="45719">
            <a:noAutofit/>
          </a:bodyPr>
          <a:lstStyle/>
          <a:p>
            <a:endParaRPr/>
          </a:p>
        </p:txBody>
      </p:sp>
      <p:sp>
        <p:nvSpPr>
          <p:cNvPr id="628" name="Image"/>
          <p:cNvSpPr>
            <a:spLocks noGrp="1"/>
          </p:cNvSpPr>
          <p:nvPr>
            <p:ph type="pic" sz="quarter" idx="32"/>
          </p:nvPr>
        </p:nvSpPr>
        <p:spPr>
          <a:xfrm>
            <a:off x="10132541" y="4115079"/>
            <a:ext cx="2235231" cy="402435"/>
          </a:xfrm>
          <a:prstGeom prst="rect">
            <a:avLst/>
          </a:prstGeom>
        </p:spPr>
        <p:txBody>
          <a:bodyPr lIns="91439" tIns="45719" rIns="91439" bIns="45719">
            <a:noAutofit/>
          </a:bodyPr>
          <a:lstStyle/>
          <a:p>
            <a:endParaRPr/>
          </a:p>
        </p:txBody>
      </p:sp>
      <p:sp>
        <p:nvSpPr>
          <p:cNvPr id="629" name="Image"/>
          <p:cNvSpPr>
            <a:spLocks noGrp="1"/>
          </p:cNvSpPr>
          <p:nvPr>
            <p:ph type="pic" sz="quarter" idx="33"/>
          </p:nvPr>
        </p:nvSpPr>
        <p:spPr>
          <a:xfrm>
            <a:off x="707636" y="4811765"/>
            <a:ext cx="2235232" cy="402435"/>
          </a:xfrm>
          <a:prstGeom prst="rect">
            <a:avLst/>
          </a:prstGeom>
        </p:spPr>
        <p:txBody>
          <a:bodyPr lIns="91439" tIns="45719" rIns="91439" bIns="45719">
            <a:noAutofit/>
          </a:bodyPr>
          <a:lstStyle/>
          <a:p>
            <a:endParaRPr/>
          </a:p>
        </p:txBody>
      </p:sp>
      <p:sp>
        <p:nvSpPr>
          <p:cNvPr id="630" name="Image"/>
          <p:cNvSpPr>
            <a:spLocks noGrp="1"/>
          </p:cNvSpPr>
          <p:nvPr>
            <p:ph type="pic" sz="quarter" idx="34"/>
          </p:nvPr>
        </p:nvSpPr>
        <p:spPr>
          <a:xfrm>
            <a:off x="3812576" y="4811765"/>
            <a:ext cx="2235232" cy="402435"/>
          </a:xfrm>
          <a:prstGeom prst="rect">
            <a:avLst/>
          </a:prstGeom>
        </p:spPr>
        <p:txBody>
          <a:bodyPr lIns="91439" tIns="45719" rIns="91439" bIns="45719">
            <a:noAutofit/>
          </a:bodyPr>
          <a:lstStyle/>
          <a:p>
            <a:endParaRPr/>
          </a:p>
        </p:txBody>
      </p:sp>
      <p:sp>
        <p:nvSpPr>
          <p:cNvPr id="631" name="Image"/>
          <p:cNvSpPr>
            <a:spLocks noGrp="1"/>
          </p:cNvSpPr>
          <p:nvPr>
            <p:ph type="pic" sz="quarter" idx="35"/>
          </p:nvPr>
        </p:nvSpPr>
        <p:spPr>
          <a:xfrm>
            <a:off x="6972558" y="4811765"/>
            <a:ext cx="2235232" cy="402435"/>
          </a:xfrm>
          <a:prstGeom prst="rect">
            <a:avLst/>
          </a:prstGeom>
        </p:spPr>
        <p:txBody>
          <a:bodyPr lIns="91439" tIns="45719" rIns="91439" bIns="45719">
            <a:noAutofit/>
          </a:bodyPr>
          <a:lstStyle/>
          <a:p>
            <a:endParaRPr/>
          </a:p>
        </p:txBody>
      </p:sp>
      <p:sp>
        <p:nvSpPr>
          <p:cNvPr id="632" name="Image"/>
          <p:cNvSpPr>
            <a:spLocks noGrp="1"/>
          </p:cNvSpPr>
          <p:nvPr>
            <p:ph type="pic" sz="quarter" idx="36"/>
          </p:nvPr>
        </p:nvSpPr>
        <p:spPr>
          <a:xfrm>
            <a:off x="10132541" y="4811765"/>
            <a:ext cx="2235231" cy="402435"/>
          </a:xfrm>
          <a:prstGeom prst="rect">
            <a:avLst/>
          </a:prstGeom>
        </p:spPr>
        <p:txBody>
          <a:bodyPr lIns="91439" tIns="45719" rIns="91439" bIns="45719">
            <a:noAutofit/>
          </a:bodyPr>
          <a:lstStyle/>
          <a:p>
            <a:endParaRPr/>
          </a:p>
        </p:txBody>
      </p:sp>
      <p:sp>
        <p:nvSpPr>
          <p:cNvPr id="63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634" name="Organization name"/>
          <p:cNvSpPr txBox="1"/>
          <p:nvPr/>
        </p:nvSpPr>
        <p:spPr>
          <a:xfrm>
            <a:off x="208416" y="9296521"/>
            <a:ext cx="2010674" cy="33358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7093" tIns="27093" rIns="27093" bIns="27093" anchor="ctr">
            <a:spAutoFit/>
          </a:bodyPr>
          <a:lstStyle>
            <a:lvl1pPr algn="l">
              <a:defRPr sz="1800">
                <a:solidFill>
                  <a:srgbClr val="919191"/>
                </a:solidFill>
              </a:defRPr>
            </a:lvl1pPr>
          </a:lstStyle>
          <a:p>
            <a:r>
              <a:t>Organization name</a:t>
            </a:r>
          </a:p>
        </p:txBody>
      </p:sp>
      <p:sp>
        <p:nvSpPr>
          <p:cNvPr id="63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636" name="Image"/>
          <p:cNvSpPr>
            <a:spLocks noGrp="1"/>
          </p:cNvSpPr>
          <p:nvPr>
            <p:ph type="pic" sz="quarter" idx="37"/>
          </p:nvPr>
        </p:nvSpPr>
        <p:spPr>
          <a:xfrm>
            <a:off x="707636" y="5473979"/>
            <a:ext cx="2235232" cy="402435"/>
          </a:xfrm>
          <a:prstGeom prst="rect">
            <a:avLst/>
          </a:prstGeom>
        </p:spPr>
        <p:txBody>
          <a:bodyPr lIns="91439" tIns="45719" rIns="91439" bIns="45719">
            <a:noAutofit/>
          </a:bodyPr>
          <a:lstStyle/>
          <a:p>
            <a:endParaRPr/>
          </a:p>
        </p:txBody>
      </p:sp>
      <p:sp>
        <p:nvSpPr>
          <p:cNvPr id="637" name="Image"/>
          <p:cNvSpPr>
            <a:spLocks noGrp="1"/>
          </p:cNvSpPr>
          <p:nvPr>
            <p:ph type="pic" sz="quarter" idx="38"/>
          </p:nvPr>
        </p:nvSpPr>
        <p:spPr>
          <a:xfrm>
            <a:off x="3812576" y="5473979"/>
            <a:ext cx="2235232" cy="402435"/>
          </a:xfrm>
          <a:prstGeom prst="rect">
            <a:avLst/>
          </a:prstGeom>
        </p:spPr>
        <p:txBody>
          <a:bodyPr lIns="91439" tIns="45719" rIns="91439" bIns="45719">
            <a:noAutofit/>
          </a:bodyPr>
          <a:lstStyle/>
          <a:p>
            <a:endParaRPr/>
          </a:p>
        </p:txBody>
      </p:sp>
      <p:sp>
        <p:nvSpPr>
          <p:cNvPr id="638" name="Image"/>
          <p:cNvSpPr>
            <a:spLocks noGrp="1"/>
          </p:cNvSpPr>
          <p:nvPr>
            <p:ph type="pic" sz="quarter" idx="39"/>
          </p:nvPr>
        </p:nvSpPr>
        <p:spPr>
          <a:xfrm>
            <a:off x="6972558" y="5473979"/>
            <a:ext cx="2235232" cy="402435"/>
          </a:xfrm>
          <a:prstGeom prst="rect">
            <a:avLst/>
          </a:prstGeom>
        </p:spPr>
        <p:txBody>
          <a:bodyPr lIns="91439" tIns="45719" rIns="91439" bIns="45719">
            <a:noAutofit/>
          </a:bodyPr>
          <a:lstStyle/>
          <a:p>
            <a:endParaRPr/>
          </a:p>
        </p:txBody>
      </p:sp>
      <p:sp>
        <p:nvSpPr>
          <p:cNvPr id="639" name="Image"/>
          <p:cNvSpPr>
            <a:spLocks noGrp="1"/>
          </p:cNvSpPr>
          <p:nvPr>
            <p:ph type="pic" sz="quarter" idx="40"/>
          </p:nvPr>
        </p:nvSpPr>
        <p:spPr>
          <a:xfrm>
            <a:off x="10132541" y="5473979"/>
            <a:ext cx="2235231" cy="402435"/>
          </a:xfrm>
          <a:prstGeom prst="rect">
            <a:avLst/>
          </a:prstGeom>
        </p:spPr>
        <p:txBody>
          <a:bodyPr lIns="91439" tIns="45719" rIns="91439" bIns="45719">
            <a:noAutofit/>
          </a:bodyPr>
          <a:lstStyle/>
          <a:p>
            <a:endParaRPr/>
          </a:p>
        </p:txBody>
      </p:sp>
      <p:sp>
        <p:nvSpPr>
          <p:cNvPr id="640" name="Image"/>
          <p:cNvSpPr>
            <a:spLocks noGrp="1"/>
          </p:cNvSpPr>
          <p:nvPr>
            <p:ph type="pic" sz="quarter" idx="41"/>
          </p:nvPr>
        </p:nvSpPr>
        <p:spPr>
          <a:xfrm>
            <a:off x="707636" y="6170665"/>
            <a:ext cx="2235232" cy="402435"/>
          </a:xfrm>
          <a:prstGeom prst="rect">
            <a:avLst/>
          </a:prstGeom>
        </p:spPr>
        <p:txBody>
          <a:bodyPr lIns="91439" tIns="45719" rIns="91439" bIns="45719">
            <a:noAutofit/>
          </a:bodyPr>
          <a:lstStyle/>
          <a:p>
            <a:endParaRPr/>
          </a:p>
        </p:txBody>
      </p:sp>
      <p:sp>
        <p:nvSpPr>
          <p:cNvPr id="641" name="Image"/>
          <p:cNvSpPr>
            <a:spLocks noGrp="1"/>
          </p:cNvSpPr>
          <p:nvPr>
            <p:ph type="pic" sz="quarter" idx="42"/>
          </p:nvPr>
        </p:nvSpPr>
        <p:spPr>
          <a:xfrm>
            <a:off x="3812576" y="6170665"/>
            <a:ext cx="2235232" cy="402435"/>
          </a:xfrm>
          <a:prstGeom prst="rect">
            <a:avLst/>
          </a:prstGeom>
        </p:spPr>
        <p:txBody>
          <a:bodyPr lIns="91439" tIns="45719" rIns="91439" bIns="45719">
            <a:noAutofit/>
          </a:bodyPr>
          <a:lstStyle/>
          <a:p>
            <a:endParaRPr/>
          </a:p>
        </p:txBody>
      </p:sp>
      <p:sp>
        <p:nvSpPr>
          <p:cNvPr id="642" name="Image"/>
          <p:cNvSpPr>
            <a:spLocks noGrp="1"/>
          </p:cNvSpPr>
          <p:nvPr>
            <p:ph type="pic" sz="quarter" idx="43"/>
          </p:nvPr>
        </p:nvSpPr>
        <p:spPr>
          <a:xfrm>
            <a:off x="6972558" y="6170665"/>
            <a:ext cx="2235232" cy="402435"/>
          </a:xfrm>
          <a:prstGeom prst="rect">
            <a:avLst/>
          </a:prstGeom>
        </p:spPr>
        <p:txBody>
          <a:bodyPr lIns="91439" tIns="45719" rIns="91439" bIns="45719">
            <a:noAutofit/>
          </a:bodyPr>
          <a:lstStyle/>
          <a:p>
            <a:endParaRPr/>
          </a:p>
        </p:txBody>
      </p:sp>
      <p:sp>
        <p:nvSpPr>
          <p:cNvPr id="643" name="Image"/>
          <p:cNvSpPr>
            <a:spLocks noGrp="1"/>
          </p:cNvSpPr>
          <p:nvPr>
            <p:ph type="pic" sz="quarter" idx="44"/>
          </p:nvPr>
        </p:nvSpPr>
        <p:spPr>
          <a:xfrm>
            <a:off x="10132541" y="6170665"/>
            <a:ext cx="2235231" cy="402435"/>
          </a:xfrm>
          <a:prstGeom prst="rect">
            <a:avLst/>
          </a:prstGeom>
        </p:spPr>
        <p:txBody>
          <a:bodyPr lIns="91439" tIns="45719" rIns="91439" bIns="45719">
            <a:noAutofit/>
          </a:bodyPr>
          <a:lstStyle/>
          <a:p>
            <a:endParaRPr/>
          </a:p>
        </p:txBody>
      </p:sp>
      <p:sp>
        <p:nvSpPr>
          <p:cNvPr id="6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Table of contents">
    <p:bg>
      <p:bgPr>
        <a:solidFill>
          <a:srgbClr val="306299"/>
        </a:solidFill>
        <a:effectLst/>
      </p:bgPr>
    </p:bg>
    <p:spTree>
      <p:nvGrpSpPr>
        <p:cNvPr id="1" name=""/>
        <p:cNvGrpSpPr/>
        <p:nvPr/>
      </p:nvGrpSpPr>
      <p:grpSpPr>
        <a:xfrm>
          <a:off x="0" y="0"/>
          <a:ext cx="0" cy="0"/>
          <a:chOff x="0" y="0"/>
          <a:chExt cx="0" cy="0"/>
        </a:xfrm>
      </p:grpSpPr>
      <p:sp>
        <p:nvSpPr>
          <p:cNvPr id="651" name="image background small.png"/>
          <p:cNvSpPr>
            <a:spLocks noGrp="1"/>
          </p:cNvSpPr>
          <p:nvPr>
            <p:ph type="pic" idx="13"/>
          </p:nvPr>
        </p:nvSpPr>
        <p:spPr>
          <a:xfrm>
            <a:off x="-2783821" y="-6786"/>
            <a:ext cx="9241146" cy="9241146"/>
          </a:xfrm>
          <a:prstGeom prst="rect">
            <a:avLst/>
          </a:prstGeom>
        </p:spPr>
        <p:txBody>
          <a:bodyPr lIns="91439" tIns="45719" rIns="91439" bIns="45719">
            <a:noAutofit/>
          </a:bodyPr>
          <a:lstStyle/>
          <a:p>
            <a:endParaRPr/>
          </a:p>
        </p:txBody>
      </p:sp>
      <p:sp>
        <p:nvSpPr>
          <p:cNvPr id="652" name="image background small.png"/>
          <p:cNvSpPr>
            <a:spLocks noGrp="1"/>
          </p:cNvSpPr>
          <p:nvPr>
            <p:ph type="pic" idx="14"/>
          </p:nvPr>
        </p:nvSpPr>
        <p:spPr>
          <a:xfrm>
            <a:off x="6537393" y="23184"/>
            <a:ext cx="9279313" cy="9279312"/>
          </a:xfrm>
          <a:prstGeom prst="rect">
            <a:avLst/>
          </a:prstGeom>
        </p:spPr>
        <p:txBody>
          <a:bodyPr lIns="91439" tIns="45719" rIns="91439" bIns="45719">
            <a:noAutofit/>
          </a:bodyPr>
          <a:lstStyle/>
          <a:p>
            <a:endParaRPr/>
          </a:p>
        </p:txBody>
      </p:sp>
      <p:sp>
        <p:nvSpPr>
          <p:cNvPr id="653" name="Line"/>
          <p:cNvSpPr/>
          <p:nvPr/>
        </p:nvSpPr>
        <p:spPr>
          <a:xfrm flipV="1">
            <a:off x="3645988" y="3415"/>
            <a:ext cx="1" cy="9282568"/>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654" name="Line"/>
          <p:cNvSpPr/>
          <p:nvPr/>
        </p:nvSpPr>
        <p:spPr>
          <a:xfrm flipV="1">
            <a:off x="9412997" y="22964"/>
            <a:ext cx="1" cy="920076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655" name="Title Text"/>
          <p:cNvSpPr txBox="1">
            <a:spLocks noGrp="1"/>
          </p:cNvSpPr>
          <p:nvPr>
            <p:ph type="body" sz="quarter" idx="15"/>
          </p:nvPr>
        </p:nvSpPr>
        <p:spPr>
          <a:xfrm>
            <a:off x="4044727" y="1206427"/>
            <a:ext cx="5021108" cy="3322319"/>
          </a:xfrm>
          <a:prstGeom prst="rect">
            <a:avLst/>
          </a:prstGeom>
        </p:spPr>
        <p:txBody>
          <a:bodyPr anchor="b"/>
          <a:lstStyle>
            <a:lvl1pPr algn="l">
              <a:defRPr sz="4600">
                <a:solidFill>
                  <a:srgbClr val="FCB448"/>
                </a:solidFill>
                <a:latin typeface="+mn-lt"/>
                <a:ea typeface="+mn-ea"/>
                <a:cs typeface="+mn-cs"/>
                <a:sym typeface="Helvetica Neue Light"/>
              </a:defRPr>
            </a:lvl1pPr>
          </a:lstStyle>
          <a:p>
            <a:r>
              <a:t>Title Text</a:t>
            </a:r>
          </a:p>
        </p:txBody>
      </p:sp>
      <p:sp>
        <p:nvSpPr>
          <p:cNvPr id="656" name="Body Level One…"/>
          <p:cNvSpPr txBox="1">
            <a:spLocks noGrp="1"/>
          </p:cNvSpPr>
          <p:nvPr>
            <p:ph type="body" sz="quarter" idx="16"/>
          </p:nvPr>
        </p:nvSpPr>
        <p:spPr>
          <a:xfrm>
            <a:off x="4044727" y="4783327"/>
            <a:ext cx="5021108" cy="33223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65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658"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65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6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Process (5 stages)">
    <p:bg>
      <p:bgPr>
        <a:solidFill>
          <a:srgbClr val="306299"/>
        </a:solidFill>
        <a:effectLst/>
      </p:bgPr>
    </p:bg>
    <p:spTree>
      <p:nvGrpSpPr>
        <p:cNvPr id="1" name=""/>
        <p:cNvGrpSpPr/>
        <p:nvPr/>
      </p:nvGrpSpPr>
      <p:grpSpPr>
        <a:xfrm>
          <a:off x="0" y="0"/>
          <a:ext cx="0" cy="0"/>
          <a:chOff x="0" y="0"/>
          <a:chExt cx="0" cy="0"/>
        </a:xfrm>
      </p:grpSpPr>
      <p:sp>
        <p:nvSpPr>
          <p:cNvPr id="667" name="image background small.png"/>
          <p:cNvSpPr>
            <a:spLocks noGrp="1"/>
          </p:cNvSpPr>
          <p:nvPr>
            <p:ph type="pic" idx="13"/>
          </p:nvPr>
        </p:nvSpPr>
        <p:spPr>
          <a:xfrm>
            <a:off x="61927" y="-2874381"/>
            <a:ext cx="12880945" cy="12880945"/>
          </a:xfrm>
          <a:prstGeom prst="rect">
            <a:avLst/>
          </a:prstGeom>
        </p:spPr>
        <p:txBody>
          <a:bodyPr lIns="91439" tIns="45719" rIns="91439" bIns="45719">
            <a:noAutofit/>
          </a:bodyPr>
          <a:lstStyle/>
          <a:p>
            <a:endParaRPr/>
          </a:p>
        </p:txBody>
      </p:sp>
      <p:sp>
        <p:nvSpPr>
          <p:cNvPr id="668" name="Circle"/>
          <p:cNvSpPr>
            <a:spLocks noGrp="1"/>
          </p:cNvSpPr>
          <p:nvPr>
            <p:ph type="body" sz="quarter" idx="14"/>
          </p:nvPr>
        </p:nvSpPr>
        <p:spPr>
          <a:xfrm>
            <a:off x="2024221" y="7864859"/>
            <a:ext cx="442120" cy="442119"/>
          </a:xfrm>
          <a:prstGeom prst="ellipse">
            <a:avLst/>
          </a:prstGeom>
          <a:solidFill>
            <a:srgbClr val="FCB448"/>
          </a:solidFill>
          <a:effectLst>
            <a:outerShdw blurRad="12700" dir="5400000" rotWithShape="0">
              <a:srgbClr val="000000">
                <a:alpha val="50000"/>
              </a:srgbClr>
            </a:outerShdw>
          </a:effectLst>
        </p:spPr>
        <p:txBody>
          <a:bodyPr lIns="27093" tIns="27093" rIns="27093" bIns="27093" anchor="ctr">
            <a:noAutofit/>
          </a:bodyPr>
          <a:lstStyle/>
          <a:p>
            <a:pPr>
              <a:defRPr sz="2000"/>
            </a:pPr>
            <a:endParaRPr/>
          </a:p>
        </p:txBody>
      </p:sp>
      <p:sp>
        <p:nvSpPr>
          <p:cNvPr id="669" name="Short stage description"/>
          <p:cNvSpPr txBox="1">
            <a:spLocks noGrp="1"/>
          </p:cNvSpPr>
          <p:nvPr>
            <p:ph type="body" sz="quarter" idx="15"/>
          </p:nvPr>
        </p:nvSpPr>
        <p:spPr>
          <a:xfrm>
            <a:off x="610022" y="8466163"/>
            <a:ext cx="11671848" cy="489417"/>
          </a:xfrm>
          <a:prstGeom prst="rect">
            <a:avLst/>
          </a:prstGeom>
        </p:spPr>
        <p:txBody>
          <a:bodyPr lIns="32657" tIns="32657" rIns="32657" bIns="32657">
            <a:spAutoFit/>
          </a:bodyPr>
          <a:lstStyle>
            <a:lvl1pPr defTabSz="359228">
              <a:lnSpc>
                <a:spcPts val="3500"/>
              </a:lnSpc>
              <a:defRPr sz="2400">
                <a:latin typeface="+mn-lt"/>
                <a:ea typeface="+mn-ea"/>
                <a:cs typeface="+mn-cs"/>
                <a:sym typeface="Helvetica Neue Light"/>
              </a:defRPr>
            </a:lvl1pPr>
          </a:lstStyle>
          <a:p>
            <a:r>
              <a:t>Short stage description</a:t>
            </a:r>
          </a:p>
        </p:txBody>
      </p:sp>
      <p:sp>
        <p:nvSpPr>
          <p:cNvPr id="670" name="Circle"/>
          <p:cNvSpPr/>
          <p:nvPr/>
        </p:nvSpPr>
        <p:spPr>
          <a:xfrm>
            <a:off x="2021932"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71" name="Circle"/>
          <p:cNvSpPr/>
          <p:nvPr/>
        </p:nvSpPr>
        <p:spPr>
          <a:xfrm>
            <a:off x="6289357"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72" name="Circle"/>
          <p:cNvSpPr/>
          <p:nvPr/>
        </p:nvSpPr>
        <p:spPr>
          <a:xfrm>
            <a:off x="4154413"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73" name="Circle"/>
          <p:cNvSpPr/>
          <p:nvPr/>
        </p:nvSpPr>
        <p:spPr>
          <a:xfrm>
            <a:off x="8415027"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74" name="Line"/>
          <p:cNvSpPr/>
          <p:nvPr/>
        </p:nvSpPr>
        <p:spPr>
          <a:xfrm>
            <a:off x="8841954" y="8078178"/>
            <a:ext cx="1707462"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75" name="Line"/>
          <p:cNvSpPr/>
          <p:nvPr/>
        </p:nvSpPr>
        <p:spPr>
          <a:xfrm>
            <a:off x="6725983" y="8078178"/>
            <a:ext cx="1666955"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76" name="Line"/>
          <p:cNvSpPr/>
          <p:nvPr/>
        </p:nvSpPr>
        <p:spPr>
          <a:xfrm>
            <a:off x="2454093" y="8078178"/>
            <a:ext cx="1687773"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77" name="Line"/>
          <p:cNvSpPr/>
          <p:nvPr/>
        </p:nvSpPr>
        <p:spPr>
          <a:xfrm>
            <a:off x="4589193" y="8078178"/>
            <a:ext cx="1687773"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78" name="Circle"/>
          <p:cNvSpPr/>
          <p:nvPr/>
        </p:nvSpPr>
        <p:spPr>
          <a:xfrm>
            <a:off x="10549971"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79"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68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681"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68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6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Mission statement &amp; photo">
    <p:spTree>
      <p:nvGrpSpPr>
        <p:cNvPr id="1" name=""/>
        <p:cNvGrpSpPr/>
        <p:nvPr/>
      </p:nvGrpSpPr>
      <p:grpSpPr>
        <a:xfrm>
          <a:off x="0" y="0"/>
          <a:ext cx="0" cy="0"/>
          <a:chOff x="0" y="0"/>
          <a:chExt cx="0" cy="0"/>
        </a:xfrm>
      </p:grpSpPr>
      <p:sp>
        <p:nvSpPr>
          <p:cNvPr id="47" name="image background small.png"/>
          <p:cNvSpPr>
            <a:spLocks noGrp="1"/>
          </p:cNvSpPr>
          <p:nvPr>
            <p:ph type="pic" idx="13"/>
          </p:nvPr>
        </p:nvSpPr>
        <p:spPr>
          <a:xfrm>
            <a:off x="61927" y="-3668241"/>
            <a:ext cx="12880947" cy="12880947"/>
          </a:xfrm>
          <a:prstGeom prst="rect">
            <a:avLst/>
          </a:prstGeom>
        </p:spPr>
        <p:txBody>
          <a:bodyPr lIns="91439" tIns="45719" rIns="91439" bIns="45719">
            <a:noAutofit/>
          </a:bodyPr>
          <a:lstStyle/>
          <a:p>
            <a:endParaRPr/>
          </a:p>
        </p:txBody>
      </p:sp>
      <p:sp>
        <p:nvSpPr>
          <p:cNvPr id="48"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49" name="We are the Organization Name!…"/>
          <p:cNvSpPr txBox="1">
            <a:spLocks noGrp="1"/>
          </p:cNvSpPr>
          <p:nvPr>
            <p:ph type="body" sz="half" idx="14"/>
          </p:nvPr>
        </p:nvSpPr>
        <p:spPr>
          <a:xfrm>
            <a:off x="1385179" y="4906304"/>
            <a:ext cx="10234442" cy="3203793"/>
          </a:xfrm>
          <a:prstGeom prst="rect">
            <a:avLst/>
          </a:prstGeom>
        </p:spPr>
        <p:txBody>
          <a:bodyPr anchor="ctr"/>
          <a:lstStyle/>
          <a:p>
            <a:pPr>
              <a:defRPr sz="4600">
                <a:solidFill>
                  <a:srgbClr val="000000"/>
                </a:solidFill>
                <a:latin typeface="+mn-lt"/>
                <a:ea typeface="+mn-ea"/>
                <a:cs typeface="+mn-cs"/>
                <a:sym typeface="Helvetica Neue Light"/>
              </a:defRPr>
            </a:pPr>
            <a:r>
              <a:t>We are the Organization Name!</a:t>
            </a:r>
          </a:p>
          <a:p>
            <a:endParaRPr/>
          </a:p>
          <a:p>
            <a:pPr>
              <a:lnSpc>
                <a:spcPct val="120000"/>
              </a:lnSpc>
              <a:defRPr sz="2600">
                <a:solidFill>
                  <a:srgbClr val="000000"/>
                </a:solidFill>
                <a:latin typeface="+mn-lt"/>
                <a:ea typeface="+mn-ea"/>
                <a:cs typeface="+mn-cs"/>
                <a:sym typeface="Helvetica Neue Light"/>
              </a:defRPr>
            </a:pPr>
            <a:r>
              <a:t>Our mission statement goes here…</a:t>
            </a:r>
          </a:p>
        </p:txBody>
      </p:sp>
      <p:sp>
        <p:nvSpPr>
          <p:cNvPr id="5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51"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5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Process (6 stages)">
    <p:bg>
      <p:bgPr>
        <a:solidFill>
          <a:srgbClr val="306299"/>
        </a:solidFill>
        <a:effectLst/>
      </p:bgPr>
    </p:bg>
    <p:spTree>
      <p:nvGrpSpPr>
        <p:cNvPr id="1" name=""/>
        <p:cNvGrpSpPr/>
        <p:nvPr/>
      </p:nvGrpSpPr>
      <p:grpSpPr>
        <a:xfrm>
          <a:off x="0" y="0"/>
          <a:ext cx="0" cy="0"/>
          <a:chOff x="0" y="0"/>
          <a:chExt cx="0" cy="0"/>
        </a:xfrm>
      </p:grpSpPr>
      <p:sp>
        <p:nvSpPr>
          <p:cNvPr id="690" name="image background small.png"/>
          <p:cNvSpPr>
            <a:spLocks noGrp="1"/>
          </p:cNvSpPr>
          <p:nvPr>
            <p:ph type="pic" idx="13"/>
          </p:nvPr>
        </p:nvSpPr>
        <p:spPr>
          <a:xfrm>
            <a:off x="61927" y="-2874381"/>
            <a:ext cx="12880945" cy="12880945"/>
          </a:xfrm>
          <a:prstGeom prst="rect">
            <a:avLst/>
          </a:prstGeom>
        </p:spPr>
        <p:txBody>
          <a:bodyPr lIns="91439" tIns="45719" rIns="91439" bIns="45719">
            <a:noAutofit/>
          </a:bodyPr>
          <a:lstStyle/>
          <a:p>
            <a:endParaRPr/>
          </a:p>
        </p:txBody>
      </p:sp>
      <p:sp>
        <p:nvSpPr>
          <p:cNvPr id="691" name="Circle"/>
          <p:cNvSpPr>
            <a:spLocks noGrp="1"/>
          </p:cNvSpPr>
          <p:nvPr>
            <p:ph type="body" sz="quarter" idx="14"/>
          </p:nvPr>
        </p:nvSpPr>
        <p:spPr>
          <a:xfrm>
            <a:off x="1373981" y="7864859"/>
            <a:ext cx="442119" cy="442119"/>
          </a:xfrm>
          <a:prstGeom prst="ellipse">
            <a:avLst/>
          </a:prstGeom>
          <a:solidFill>
            <a:srgbClr val="FCB448"/>
          </a:solidFill>
          <a:effectLst>
            <a:outerShdw blurRad="12700" dir="5400000" rotWithShape="0">
              <a:srgbClr val="000000">
                <a:alpha val="50000"/>
              </a:srgbClr>
            </a:outerShdw>
          </a:effectLst>
        </p:spPr>
        <p:txBody>
          <a:bodyPr lIns="27093" tIns="27093" rIns="27093" bIns="27093" anchor="ctr">
            <a:noAutofit/>
          </a:bodyPr>
          <a:lstStyle/>
          <a:p>
            <a:pPr>
              <a:defRPr sz="2000"/>
            </a:pPr>
            <a:endParaRPr/>
          </a:p>
        </p:txBody>
      </p:sp>
      <p:sp>
        <p:nvSpPr>
          <p:cNvPr id="692" name="Short stage description"/>
          <p:cNvSpPr txBox="1">
            <a:spLocks noGrp="1"/>
          </p:cNvSpPr>
          <p:nvPr>
            <p:ph type="body" sz="quarter" idx="15"/>
          </p:nvPr>
        </p:nvSpPr>
        <p:spPr>
          <a:xfrm>
            <a:off x="610022" y="8466163"/>
            <a:ext cx="11671848" cy="489417"/>
          </a:xfrm>
          <a:prstGeom prst="rect">
            <a:avLst/>
          </a:prstGeom>
        </p:spPr>
        <p:txBody>
          <a:bodyPr lIns="32657" tIns="32657" rIns="32657" bIns="32657">
            <a:spAutoFit/>
          </a:bodyPr>
          <a:lstStyle>
            <a:lvl1pPr defTabSz="359228">
              <a:lnSpc>
                <a:spcPts val="3500"/>
              </a:lnSpc>
              <a:defRPr sz="2400">
                <a:latin typeface="+mn-lt"/>
                <a:ea typeface="+mn-ea"/>
                <a:cs typeface="+mn-cs"/>
                <a:sym typeface="Helvetica Neue Light"/>
              </a:defRPr>
            </a:lvl1pPr>
          </a:lstStyle>
          <a:p>
            <a:r>
              <a:t>Short stage description</a:t>
            </a:r>
          </a:p>
        </p:txBody>
      </p:sp>
      <p:sp>
        <p:nvSpPr>
          <p:cNvPr id="693" name="Circle"/>
          <p:cNvSpPr/>
          <p:nvPr/>
        </p:nvSpPr>
        <p:spPr>
          <a:xfrm>
            <a:off x="1371692"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94" name="Circle"/>
          <p:cNvSpPr/>
          <p:nvPr/>
        </p:nvSpPr>
        <p:spPr>
          <a:xfrm>
            <a:off x="5298514"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95" name="Circle"/>
          <p:cNvSpPr/>
          <p:nvPr/>
        </p:nvSpPr>
        <p:spPr>
          <a:xfrm>
            <a:off x="3326131"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96" name="Circle"/>
          <p:cNvSpPr/>
          <p:nvPr/>
        </p:nvSpPr>
        <p:spPr>
          <a:xfrm>
            <a:off x="9226267"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97" name="Circle"/>
          <p:cNvSpPr/>
          <p:nvPr/>
        </p:nvSpPr>
        <p:spPr>
          <a:xfrm>
            <a:off x="7261624"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98" name="Line"/>
          <p:cNvSpPr/>
          <p:nvPr/>
        </p:nvSpPr>
        <p:spPr>
          <a:xfrm>
            <a:off x="7693350" y="8078178"/>
            <a:ext cx="1545962"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699" name="Line"/>
          <p:cNvSpPr/>
          <p:nvPr/>
        </p:nvSpPr>
        <p:spPr>
          <a:xfrm>
            <a:off x="9665691" y="8078178"/>
            <a:ext cx="1533965"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00" name="Line"/>
          <p:cNvSpPr/>
          <p:nvPr/>
        </p:nvSpPr>
        <p:spPr>
          <a:xfrm>
            <a:off x="5738738" y="8078178"/>
            <a:ext cx="1527324"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01" name="Line"/>
          <p:cNvSpPr/>
          <p:nvPr/>
        </p:nvSpPr>
        <p:spPr>
          <a:xfrm>
            <a:off x="1803853" y="8078178"/>
            <a:ext cx="1533965"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02" name="Line"/>
          <p:cNvSpPr/>
          <p:nvPr/>
        </p:nvSpPr>
        <p:spPr>
          <a:xfrm>
            <a:off x="3760911" y="8078178"/>
            <a:ext cx="1528811"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03" name="Circle"/>
          <p:cNvSpPr/>
          <p:nvPr/>
        </p:nvSpPr>
        <p:spPr>
          <a:xfrm>
            <a:off x="11200211"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04"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70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706"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70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7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Process (7 stages)">
    <p:bg>
      <p:bgPr>
        <a:solidFill>
          <a:srgbClr val="306299"/>
        </a:solidFill>
        <a:effectLst/>
      </p:bgPr>
    </p:bg>
    <p:spTree>
      <p:nvGrpSpPr>
        <p:cNvPr id="1" name=""/>
        <p:cNvGrpSpPr/>
        <p:nvPr/>
      </p:nvGrpSpPr>
      <p:grpSpPr>
        <a:xfrm>
          <a:off x="0" y="0"/>
          <a:ext cx="0" cy="0"/>
          <a:chOff x="0" y="0"/>
          <a:chExt cx="0" cy="0"/>
        </a:xfrm>
      </p:grpSpPr>
      <p:sp>
        <p:nvSpPr>
          <p:cNvPr id="715" name="image background small.png"/>
          <p:cNvSpPr>
            <a:spLocks noGrp="1"/>
          </p:cNvSpPr>
          <p:nvPr>
            <p:ph type="pic" idx="13"/>
          </p:nvPr>
        </p:nvSpPr>
        <p:spPr>
          <a:xfrm>
            <a:off x="61927" y="-2150481"/>
            <a:ext cx="12880945" cy="12880945"/>
          </a:xfrm>
          <a:prstGeom prst="rect">
            <a:avLst/>
          </a:prstGeom>
        </p:spPr>
        <p:txBody>
          <a:bodyPr lIns="91439" tIns="45719" rIns="91439" bIns="45719">
            <a:noAutofit/>
          </a:bodyPr>
          <a:lstStyle/>
          <a:p>
            <a:endParaRPr/>
          </a:p>
        </p:txBody>
      </p:sp>
      <p:sp>
        <p:nvSpPr>
          <p:cNvPr id="716"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717" name="Circle"/>
          <p:cNvSpPr>
            <a:spLocks noGrp="1"/>
          </p:cNvSpPr>
          <p:nvPr>
            <p:ph type="body" sz="quarter" idx="14"/>
          </p:nvPr>
        </p:nvSpPr>
        <p:spPr>
          <a:xfrm>
            <a:off x="1373981" y="7864859"/>
            <a:ext cx="442119" cy="442119"/>
          </a:xfrm>
          <a:prstGeom prst="ellipse">
            <a:avLst/>
          </a:prstGeom>
          <a:solidFill>
            <a:srgbClr val="FCB448"/>
          </a:solidFill>
          <a:effectLst>
            <a:outerShdw blurRad="12700" dir="5400000" rotWithShape="0">
              <a:srgbClr val="000000">
                <a:alpha val="50000"/>
              </a:srgbClr>
            </a:outerShdw>
          </a:effectLst>
        </p:spPr>
        <p:txBody>
          <a:bodyPr lIns="27093" tIns="27093" rIns="27093" bIns="27093" anchor="ctr">
            <a:noAutofit/>
          </a:bodyPr>
          <a:lstStyle/>
          <a:p>
            <a:pPr>
              <a:defRPr sz="2000"/>
            </a:pPr>
            <a:endParaRPr/>
          </a:p>
        </p:txBody>
      </p:sp>
      <p:sp>
        <p:nvSpPr>
          <p:cNvPr id="718" name="Short stage description"/>
          <p:cNvSpPr txBox="1">
            <a:spLocks noGrp="1"/>
          </p:cNvSpPr>
          <p:nvPr>
            <p:ph type="body" sz="quarter" idx="15"/>
          </p:nvPr>
        </p:nvSpPr>
        <p:spPr>
          <a:xfrm>
            <a:off x="610022" y="8466163"/>
            <a:ext cx="11671848" cy="489417"/>
          </a:xfrm>
          <a:prstGeom prst="rect">
            <a:avLst/>
          </a:prstGeom>
        </p:spPr>
        <p:txBody>
          <a:bodyPr lIns="32657" tIns="32657" rIns="32657" bIns="32657">
            <a:spAutoFit/>
          </a:bodyPr>
          <a:lstStyle>
            <a:lvl1pPr defTabSz="359228">
              <a:lnSpc>
                <a:spcPts val="3500"/>
              </a:lnSpc>
              <a:defRPr sz="2400">
                <a:latin typeface="+mn-lt"/>
                <a:ea typeface="+mn-ea"/>
                <a:cs typeface="+mn-cs"/>
                <a:sym typeface="Helvetica Neue Light"/>
              </a:defRPr>
            </a:lvl1pPr>
          </a:lstStyle>
          <a:p>
            <a:r>
              <a:t>Short stage description</a:t>
            </a:r>
          </a:p>
        </p:txBody>
      </p:sp>
      <p:sp>
        <p:nvSpPr>
          <p:cNvPr id="719" name="Circle"/>
          <p:cNvSpPr/>
          <p:nvPr/>
        </p:nvSpPr>
        <p:spPr>
          <a:xfrm>
            <a:off x="1371692"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0" name="Circle"/>
          <p:cNvSpPr/>
          <p:nvPr/>
        </p:nvSpPr>
        <p:spPr>
          <a:xfrm>
            <a:off x="4640534"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1" name="Circle"/>
          <p:cNvSpPr/>
          <p:nvPr/>
        </p:nvSpPr>
        <p:spPr>
          <a:xfrm>
            <a:off x="3008752"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2" name="Circle"/>
          <p:cNvSpPr/>
          <p:nvPr/>
        </p:nvSpPr>
        <p:spPr>
          <a:xfrm>
            <a:off x="9559128"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3" name="Circle"/>
          <p:cNvSpPr/>
          <p:nvPr/>
        </p:nvSpPr>
        <p:spPr>
          <a:xfrm>
            <a:off x="7919606"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4" name="Line"/>
          <p:cNvSpPr/>
          <p:nvPr/>
        </p:nvSpPr>
        <p:spPr>
          <a:xfrm>
            <a:off x="8347645" y="8078178"/>
            <a:ext cx="1217379"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5" name="Line"/>
          <p:cNvSpPr/>
          <p:nvPr/>
        </p:nvSpPr>
        <p:spPr>
          <a:xfrm>
            <a:off x="9996434" y="8078178"/>
            <a:ext cx="1175546"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6" name="Line"/>
          <p:cNvSpPr/>
          <p:nvPr/>
        </p:nvSpPr>
        <p:spPr>
          <a:xfrm>
            <a:off x="5076111" y="8078178"/>
            <a:ext cx="1208934"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7" name="Line"/>
          <p:cNvSpPr/>
          <p:nvPr/>
        </p:nvSpPr>
        <p:spPr>
          <a:xfrm>
            <a:off x="6712332" y="8078178"/>
            <a:ext cx="1208934"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8" name="Line"/>
          <p:cNvSpPr/>
          <p:nvPr/>
        </p:nvSpPr>
        <p:spPr>
          <a:xfrm>
            <a:off x="1803853" y="8078178"/>
            <a:ext cx="1208933"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29" name="Line"/>
          <p:cNvSpPr/>
          <p:nvPr/>
        </p:nvSpPr>
        <p:spPr>
          <a:xfrm>
            <a:off x="3459013" y="8078178"/>
            <a:ext cx="1178151"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30" name="Circle"/>
          <p:cNvSpPr/>
          <p:nvPr/>
        </p:nvSpPr>
        <p:spPr>
          <a:xfrm>
            <a:off x="6283948"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31" name="Circle"/>
          <p:cNvSpPr/>
          <p:nvPr/>
        </p:nvSpPr>
        <p:spPr>
          <a:xfrm>
            <a:off x="11200211"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73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733"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73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7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Text">
    <p:bg>
      <p:bgPr>
        <a:solidFill>
          <a:srgbClr val="306299"/>
        </a:solidFill>
        <a:effectLst/>
      </p:bgPr>
    </p:bg>
    <p:spTree>
      <p:nvGrpSpPr>
        <p:cNvPr id="1" name=""/>
        <p:cNvGrpSpPr/>
        <p:nvPr/>
      </p:nvGrpSpPr>
      <p:grpSpPr>
        <a:xfrm>
          <a:off x="0" y="0"/>
          <a:ext cx="0" cy="0"/>
          <a:chOff x="0" y="0"/>
          <a:chExt cx="0" cy="0"/>
        </a:xfrm>
      </p:grpSpPr>
      <p:sp>
        <p:nvSpPr>
          <p:cNvPr id="742" name="Title Text"/>
          <p:cNvSpPr txBox="1">
            <a:spLocks noGrp="1"/>
          </p:cNvSpPr>
          <p:nvPr>
            <p:ph type="title"/>
          </p:nvPr>
        </p:nvSpPr>
        <p:spPr>
          <a:xfrm>
            <a:off x="1573030" y="1257276"/>
            <a:ext cx="9858740" cy="1645870"/>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743" name="Body Level One…"/>
          <p:cNvSpPr txBox="1">
            <a:spLocks noGrp="1"/>
          </p:cNvSpPr>
          <p:nvPr>
            <p:ph type="body" sz="half" idx="1"/>
          </p:nvPr>
        </p:nvSpPr>
        <p:spPr>
          <a:xfrm>
            <a:off x="1573030" y="3157727"/>
            <a:ext cx="9858740" cy="49479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44"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7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Bullets">
    <p:bg>
      <p:bgPr>
        <a:solidFill>
          <a:srgbClr val="306299"/>
        </a:solidFill>
        <a:effectLst/>
      </p:bgPr>
    </p:bg>
    <p:spTree>
      <p:nvGrpSpPr>
        <p:cNvPr id="1" name=""/>
        <p:cNvGrpSpPr/>
        <p:nvPr/>
      </p:nvGrpSpPr>
      <p:grpSpPr>
        <a:xfrm>
          <a:off x="0" y="0"/>
          <a:ext cx="0" cy="0"/>
          <a:chOff x="0" y="0"/>
          <a:chExt cx="0" cy="0"/>
        </a:xfrm>
      </p:grpSpPr>
      <p:sp>
        <p:nvSpPr>
          <p:cNvPr id="752" name="Title Text"/>
          <p:cNvSpPr txBox="1">
            <a:spLocks noGrp="1"/>
          </p:cNvSpPr>
          <p:nvPr>
            <p:ph type="title"/>
          </p:nvPr>
        </p:nvSpPr>
        <p:spPr>
          <a:xfrm>
            <a:off x="1573030" y="1257276"/>
            <a:ext cx="9858740" cy="1645870"/>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753" name="Body Level One…"/>
          <p:cNvSpPr txBox="1">
            <a:spLocks noGrp="1"/>
          </p:cNvSpPr>
          <p:nvPr>
            <p:ph type="body" sz="half" idx="1"/>
          </p:nvPr>
        </p:nvSpPr>
        <p:spPr>
          <a:xfrm>
            <a:off x="1573030" y="3157727"/>
            <a:ext cx="9858740" cy="4947920"/>
          </a:xfrm>
          <a:prstGeom prst="rect">
            <a:avLst/>
          </a:prstGeom>
        </p:spPr>
        <p:txBody>
          <a:bodyPr/>
          <a:lstStyle>
            <a:lvl1pPr marL="317500" indent="-317500" algn="l">
              <a:lnSpc>
                <a:spcPct val="120000"/>
              </a:lnSpc>
              <a:buSzPct val="75000"/>
              <a:buChar char="•"/>
              <a:defRPr sz="2600">
                <a:latin typeface="+mn-lt"/>
                <a:ea typeface="+mn-ea"/>
                <a:cs typeface="+mn-cs"/>
                <a:sym typeface="Helvetica Neue Light"/>
              </a:defRPr>
            </a:lvl1pPr>
            <a:lvl2pPr marL="952500" indent="-317500" algn="l">
              <a:lnSpc>
                <a:spcPct val="120000"/>
              </a:lnSpc>
              <a:buSzPct val="75000"/>
              <a:buChar char="•"/>
              <a:defRPr sz="2600">
                <a:latin typeface="+mn-lt"/>
                <a:ea typeface="+mn-ea"/>
                <a:cs typeface="+mn-cs"/>
                <a:sym typeface="Helvetica Neue Light"/>
              </a:defRPr>
            </a:lvl2pPr>
            <a:lvl3pPr marL="1587500" indent="-317500" algn="l">
              <a:lnSpc>
                <a:spcPct val="120000"/>
              </a:lnSpc>
              <a:buSzPct val="75000"/>
              <a:buChar char="•"/>
              <a:defRPr sz="2600">
                <a:latin typeface="+mn-lt"/>
                <a:ea typeface="+mn-ea"/>
                <a:cs typeface="+mn-cs"/>
                <a:sym typeface="Helvetica Neue Light"/>
              </a:defRPr>
            </a:lvl3pPr>
            <a:lvl4pPr marL="2222500" indent="-317500" algn="l">
              <a:lnSpc>
                <a:spcPct val="120000"/>
              </a:lnSpc>
              <a:buSzPct val="75000"/>
              <a:buChar char="•"/>
              <a:defRPr sz="2600">
                <a:latin typeface="+mn-lt"/>
                <a:ea typeface="+mn-ea"/>
                <a:cs typeface="+mn-cs"/>
                <a:sym typeface="Helvetica Neue Light"/>
              </a:defRPr>
            </a:lvl4pPr>
            <a:lvl5pPr marL="2857500" indent="-317500" algn="l">
              <a:lnSpc>
                <a:spcPct val="120000"/>
              </a:lnSpc>
              <a:buSzPct val="75000"/>
              <a:buChar char="•"/>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54"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7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Numbers">
    <p:bg>
      <p:bgPr>
        <a:solidFill>
          <a:srgbClr val="306299"/>
        </a:solidFill>
        <a:effectLst/>
      </p:bgPr>
    </p:bg>
    <p:spTree>
      <p:nvGrpSpPr>
        <p:cNvPr id="1" name=""/>
        <p:cNvGrpSpPr/>
        <p:nvPr/>
      </p:nvGrpSpPr>
      <p:grpSpPr>
        <a:xfrm>
          <a:off x="0" y="0"/>
          <a:ext cx="0" cy="0"/>
          <a:chOff x="0" y="0"/>
          <a:chExt cx="0" cy="0"/>
        </a:xfrm>
      </p:grpSpPr>
      <p:sp>
        <p:nvSpPr>
          <p:cNvPr id="762" name="Title Text"/>
          <p:cNvSpPr txBox="1">
            <a:spLocks noGrp="1"/>
          </p:cNvSpPr>
          <p:nvPr>
            <p:ph type="title"/>
          </p:nvPr>
        </p:nvSpPr>
        <p:spPr>
          <a:xfrm>
            <a:off x="1573030" y="1257276"/>
            <a:ext cx="9858740" cy="1645870"/>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763" name="Body Level One…"/>
          <p:cNvSpPr txBox="1">
            <a:spLocks noGrp="1"/>
          </p:cNvSpPr>
          <p:nvPr>
            <p:ph type="body" sz="half" idx="1"/>
          </p:nvPr>
        </p:nvSpPr>
        <p:spPr>
          <a:xfrm>
            <a:off x="1573030" y="3157727"/>
            <a:ext cx="9858740" cy="4947920"/>
          </a:xfrm>
          <a:prstGeom prst="rect">
            <a:avLst/>
          </a:prstGeom>
        </p:spPr>
        <p:txBody>
          <a:bodyPr/>
          <a:lstStyle>
            <a:lvl1pPr marL="444500" indent="-444500" algn="l">
              <a:lnSpc>
                <a:spcPct val="120000"/>
              </a:lnSpc>
              <a:buSzPct val="100000"/>
              <a:buAutoNum type="arabicPeriod"/>
              <a:defRPr sz="2600">
                <a:latin typeface="+mn-lt"/>
                <a:ea typeface="+mn-ea"/>
                <a:cs typeface="+mn-cs"/>
                <a:sym typeface="Helvetica Neue Light"/>
              </a:defRPr>
            </a:lvl1pPr>
            <a:lvl2pPr marL="1333500" indent="-444500" algn="l">
              <a:lnSpc>
                <a:spcPct val="120000"/>
              </a:lnSpc>
              <a:buSzPct val="100000"/>
              <a:buAutoNum type="arabicPeriod"/>
              <a:defRPr sz="2600">
                <a:latin typeface="+mn-lt"/>
                <a:ea typeface="+mn-ea"/>
                <a:cs typeface="+mn-cs"/>
                <a:sym typeface="Helvetica Neue Light"/>
              </a:defRPr>
            </a:lvl2pPr>
            <a:lvl3pPr marL="2222500" indent="-444500" algn="l">
              <a:lnSpc>
                <a:spcPct val="120000"/>
              </a:lnSpc>
              <a:buSzPct val="100000"/>
              <a:buAutoNum type="arabicPeriod"/>
              <a:defRPr sz="2600">
                <a:latin typeface="+mn-lt"/>
                <a:ea typeface="+mn-ea"/>
                <a:cs typeface="+mn-cs"/>
                <a:sym typeface="Helvetica Neue Light"/>
              </a:defRPr>
            </a:lvl3pPr>
            <a:lvl4pPr marL="3111500" indent="-444500" algn="l">
              <a:lnSpc>
                <a:spcPct val="120000"/>
              </a:lnSpc>
              <a:buSzPct val="100000"/>
              <a:buAutoNum type="arabicPeriod"/>
              <a:defRPr sz="2600">
                <a:latin typeface="+mn-lt"/>
                <a:ea typeface="+mn-ea"/>
                <a:cs typeface="+mn-cs"/>
                <a:sym typeface="Helvetica Neue Light"/>
              </a:defRPr>
            </a:lvl4pPr>
            <a:lvl5pPr marL="4000500" indent="-444500" algn="l">
              <a:lnSpc>
                <a:spcPct val="120000"/>
              </a:lnSpc>
              <a:buSzPct val="100000"/>
              <a:buAutoNum type="arabicPeriod"/>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64"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7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Photo &amp; text">
    <p:bg>
      <p:bgPr>
        <a:solidFill>
          <a:srgbClr val="306299"/>
        </a:solidFill>
        <a:effectLst/>
      </p:bgPr>
    </p:bg>
    <p:spTree>
      <p:nvGrpSpPr>
        <p:cNvPr id="1" name=""/>
        <p:cNvGrpSpPr/>
        <p:nvPr/>
      </p:nvGrpSpPr>
      <p:grpSpPr>
        <a:xfrm>
          <a:off x="0" y="0"/>
          <a:ext cx="0" cy="0"/>
          <a:chOff x="0" y="0"/>
          <a:chExt cx="0" cy="0"/>
        </a:xfrm>
      </p:grpSpPr>
      <p:sp>
        <p:nvSpPr>
          <p:cNvPr id="772" name="image background small.png"/>
          <p:cNvSpPr>
            <a:spLocks noGrp="1"/>
          </p:cNvSpPr>
          <p:nvPr>
            <p:ph type="pic" idx="13"/>
          </p:nvPr>
        </p:nvSpPr>
        <p:spPr>
          <a:xfrm>
            <a:off x="5123402" y="29836"/>
            <a:ext cx="9199216" cy="9199215"/>
          </a:xfrm>
          <a:prstGeom prst="rect">
            <a:avLst/>
          </a:prstGeom>
        </p:spPr>
        <p:txBody>
          <a:bodyPr lIns="91439" tIns="45719" rIns="91439" bIns="45719">
            <a:noAutofit/>
          </a:bodyPr>
          <a:lstStyle/>
          <a:p>
            <a:endParaRPr/>
          </a:p>
        </p:txBody>
      </p:sp>
      <p:sp>
        <p:nvSpPr>
          <p:cNvPr id="773" name="Line"/>
          <p:cNvSpPr/>
          <p:nvPr/>
        </p:nvSpPr>
        <p:spPr>
          <a:xfrm flipV="1">
            <a:off x="6502400" y="-50791"/>
            <a:ext cx="0" cy="934807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774"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775" name="Body Level One…"/>
          <p:cNvSpPr txBox="1">
            <a:spLocks noGrp="1"/>
          </p:cNvSpPr>
          <p:nvPr>
            <p:ph type="body" sz="quarter" idx="1"/>
          </p:nvPr>
        </p:nvSpPr>
        <p:spPr>
          <a:xfrm>
            <a:off x="444958" y="4783327"/>
            <a:ext cx="5708439" cy="33223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7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777"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77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7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Photo &amp; bullets">
    <p:bg>
      <p:bgPr>
        <a:solidFill>
          <a:srgbClr val="306299"/>
        </a:solidFill>
        <a:effectLst/>
      </p:bgPr>
    </p:bg>
    <p:spTree>
      <p:nvGrpSpPr>
        <p:cNvPr id="1" name=""/>
        <p:cNvGrpSpPr/>
        <p:nvPr/>
      </p:nvGrpSpPr>
      <p:grpSpPr>
        <a:xfrm>
          <a:off x="0" y="0"/>
          <a:ext cx="0" cy="0"/>
          <a:chOff x="0" y="0"/>
          <a:chExt cx="0" cy="0"/>
        </a:xfrm>
      </p:grpSpPr>
      <p:sp>
        <p:nvSpPr>
          <p:cNvPr id="786" name="image background small.png"/>
          <p:cNvSpPr>
            <a:spLocks noGrp="1"/>
          </p:cNvSpPr>
          <p:nvPr>
            <p:ph type="pic" idx="13"/>
          </p:nvPr>
        </p:nvSpPr>
        <p:spPr>
          <a:xfrm>
            <a:off x="5073879" y="13373"/>
            <a:ext cx="9298262" cy="9298262"/>
          </a:xfrm>
          <a:prstGeom prst="rect">
            <a:avLst/>
          </a:prstGeom>
        </p:spPr>
        <p:txBody>
          <a:bodyPr lIns="91439" tIns="45719" rIns="91439" bIns="45719">
            <a:noAutofit/>
          </a:bodyPr>
          <a:lstStyle/>
          <a:p>
            <a:endParaRPr/>
          </a:p>
        </p:txBody>
      </p:sp>
      <p:sp>
        <p:nvSpPr>
          <p:cNvPr id="787" name="Line"/>
          <p:cNvSpPr/>
          <p:nvPr/>
        </p:nvSpPr>
        <p:spPr>
          <a:xfrm flipV="1">
            <a:off x="6502399" y="18854"/>
            <a:ext cx="1" cy="920878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788"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789" name="Body Level One…"/>
          <p:cNvSpPr txBox="1">
            <a:spLocks noGrp="1"/>
          </p:cNvSpPr>
          <p:nvPr>
            <p:ph type="body" sz="quarter" idx="1"/>
          </p:nvPr>
        </p:nvSpPr>
        <p:spPr>
          <a:xfrm>
            <a:off x="444958" y="4783327"/>
            <a:ext cx="5708439" cy="3322320"/>
          </a:xfrm>
          <a:prstGeom prst="rect">
            <a:avLst/>
          </a:prstGeom>
        </p:spPr>
        <p:txBody>
          <a:bodyPr/>
          <a:lstStyle>
            <a:lvl1pPr marL="317500" indent="-317500" algn="l">
              <a:lnSpc>
                <a:spcPct val="120000"/>
              </a:lnSpc>
              <a:buSzPct val="75000"/>
              <a:buChar char="•"/>
              <a:defRPr sz="2600">
                <a:latin typeface="+mn-lt"/>
                <a:ea typeface="+mn-ea"/>
                <a:cs typeface="+mn-cs"/>
                <a:sym typeface="Helvetica Neue Light"/>
              </a:defRPr>
            </a:lvl1pPr>
            <a:lvl2pPr marL="952500" indent="-317500" algn="l">
              <a:lnSpc>
                <a:spcPct val="120000"/>
              </a:lnSpc>
              <a:buSzPct val="75000"/>
              <a:buChar char="•"/>
              <a:defRPr sz="2600">
                <a:latin typeface="+mn-lt"/>
                <a:ea typeface="+mn-ea"/>
                <a:cs typeface="+mn-cs"/>
                <a:sym typeface="Helvetica Neue Light"/>
              </a:defRPr>
            </a:lvl2pPr>
            <a:lvl3pPr marL="1587500" indent="-317500" algn="l">
              <a:lnSpc>
                <a:spcPct val="120000"/>
              </a:lnSpc>
              <a:buSzPct val="75000"/>
              <a:buChar char="•"/>
              <a:defRPr sz="2600">
                <a:latin typeface="+mn-lt"/>
                <a:ea typeface="+mn-ea"/>
                <a:cs typeface="+mn-cs"/>
                <a:sym typeface="Helvetica Neue Light"/>
              </a:defRPr>
            </a:lvl3pPr>
            <a:lvl4pPr marL="2222500" indent="-317500" algn="l">
              <a:lnSpc>
                <a:spcPct val="120000"/>
              </a:lnSpc>
              <a:buSzPct val="75000"/>
              <a:buChar char="•"/>
              <a:defRPr sz="2600">
                <a:latin typeface="+mn-lt"/>
                <a:ea typeface="+mn-ea"/>
                <a:cs typeface="+mn-cs"/>
                <a:sym typeface="Helvetica Neue Light"/>
              </a:defRPr>
            </a:lvl4pPr>
            <a:lvl5pPr marL="2857500" indent="-317500" algn="l">
              <a:lnSpc>
                <a:spcPct val="120000"/>
              </a:lnSpc>
              <a:buSzPct val="75000"/>
              <a:buChar char="•"/>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79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791"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79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7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cSld name="Photo &amp; numbered list">
    <p:bg>
      <p:bgPr>
        <a:solidFill>
          <a:srgbClr val="306299"/>
        </a:solidFill>
        <a:effectLst/>
      </p:bgPr>
    </p:bg>
    <p:spTree>
      <p:nvGrpSpPr>
        <p:cNvPr id="1" name=""/>
        <p:cNvGrpSpPr/>
        <p:nvPr/>
      </p:nvGrpSpPr>
      <p:grpSpPr>
        <a:xfrm>
          <a:off x="0" y="0"/>
          <a:ext cx="0" cy="0"/>
          <a:chOff x="0" y="0"/>
          <a:chExt cx="0" cy="0"/>
        </a:xfrm>
      </p:grpSpPr>
      <p:sp>
        <p:nvSpPr>
          <p:cNvPr id="800" name="image background small.png"/>
          <p:cNvSpPr>
            <a:spLocks noGrp="1"/>
          </p:cNvSpPr>
          <p:nvPr>
            <p:ph type="pic" idx="13"/>
          </p:nvPr>
        </p:nvSpPr>
        <p:spPr>
          <a:xfrm>
            <a:off x="5024423" y="23184"/>
            <a:ext cx="9397174" cy="9397174"/>
          </a:xfrm>
          <a:prstGeom prst="rect">
            <a:avLst/>
          </a:prstGeom>
        </p:spPr>
        <p:txBody>
          <a:bodyPr lIns="91439" tIns="45719" rIns="91439" bIns="45719">
            <a:noAutofit/>
          </a:bodyPr>
          <a:lstStyle/>
          <a:p>
            <a:endParaRPr/>
          </a:p>
        </p:txBody>
      </p:sp>
      <p:sp>
        <p:nvSpPr>
          <p:cNvPr id="801" name="Line"/>
          <p:cNvSpPr/>
          <p:nvPr/>
        </p:nvSpPr>
        <p:spPr>
          <a:xfrm flipV="1">
            <a:off x="6502399" y="29484"/>
            <a:ext cx="1" cy="969463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02"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803" name="Body Level One…"/>
          <p:cNvSpPr txBox="1">
            <a:spLocks noGrp="1"/>
          </p:cNvSpPr>
          <p:nvPr>
            <p:ph type="body" sz="quarter" idx="1"/>
          </p:nvPr>
        </p:nvSpPr>
        <p:spPr>
          <a:xfrm>
            <a:off x="444958" y="4783327"/>
            <a:ext cx="5708439" cy="3322320"/>
          </a:xfrm>
          <a:prstGeom prst="rect">
            <a:avLst/>
          </a:prstGeom>
        </p:spPr>
        <p:txBody>
          <a:bodyPr/>
          <a:lstStyle>
            <a:lvl1pPr marL="141514" indent="-141514" algn="l">
              <a:lnSpc>
                <a:spcPct val="120000"/>
              </a:lnSpc>
              <a:buSzPct val="100000"/>
              <a:buAutoNum type="arabicPeriod"/>
              <a:defRPr sz="2600">
                <a:latin typeface="+mn-lt"/>
                <a:ea typeface="+mn-ea"/>
                <a:cs typeface="+mn-cs"/>
                <a:sym typeface="Helvetica Neue Light"/>
              </a:defRPr>
            </a:lvl1pPr>
            <a:lvl2pPr marL="952500" indent="-317500" algn="l">
              <a:lnSpc>
                <a:spcPct val="120000"/>
              </a:lnSpc>
              <a:buSzPct val="75000"/>
              <a:buAutoNum type="arabicPeriod"/>
              <a:defRPr sz="2600">
                <a:latin typeface="+mn-lt"/>
                <a:ea typeface="+mn-ea"/>
                <a:cs typeface="+mn-cs"/>
                <a:sym typeface="Helvetica Neue Light"/>
              </a:defRPr>
            </a:lvl2pPr>
            <a:lvl3pPr marL="1587500" indent="-317500" algn="l">
              <a:lnSpc>
                <a:spcPct val="120000"/>
              </a:lnSpc>
              <a:buSzPct val="75000"/>
              <a:buAutoNum type="arabicPeriod"/>
              <a:defRPr sz="2600">
                <a:latin typeface="+mn-lt"/>
                <a:ea typeface="+mn-ea"/>
                <a:cs typeface="+mn-cs"/>
                <a:sym typeface="Helvetica Neue Light"/>
              </a:defRPr>
            </a:lvl3pPr>
            <a:lvl4pPr marL="2222500" indent="-317500" algn="l">
              <a:lnSpc>
                <a:spcPct val="120000"/>
              </a:lnSpc>
              <a:buSzPct val="75000"/>
              <a:buAutoNum type="arabicPeriod"/>
              <a:defRPr sz="2600">
                <a:latin typeface="+mn-lt"/>
                <a:ea typeface="+mn-ea"/>
                <a:cs typeface="+mn-cs"/>
                <a:sym typeface="Helvetica Neue Light"/>
              </a:defRPr>
            </a:lvl4pPr>
            <a:lvl5pPr marL="2857500" indent="-317500" algn="l">
              <a:lnSpc>
                <a:spcPct val="120000"/>
              </a:lnSpc>
              <a:buSzPct val="75000"/>
              <a:buAutoNum type="arabicPeriod"/>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804"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805"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806"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8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306299"/>
        </a:solidFill>
        <a:effectLst/>
      </p:bgPr>
    </p:bg>
    <p:spTree>
      <p:nvGrpSpPr>
        <p:cNvPr id="1" name=""/>
        <p:cNvGrpSpPr/>
        <p:nvPr/>
      </p:nvGrpSpPr>
      <p:grpSpPr>
        <a:xfrm>
          <a:off x="0" y="0"/>
          <a:ext cx="0" cy="0"/>
          <a:chOff x="0" y="0"/>
          <a:chExt cx="0" cy="0"/>
        </a:xfrm>
      </p:grpSpPr>
      <p:sp>
        <p:nvSpPr>
          <p:cNvPr id="814" name="image background small.png"/>
          <p:cNvSpPr>
            <a:spLocks noGrp="1"/>
          </p:cNvSpPr>
          <p:nvPr>
            <p:ph type="pic" sz="half" idx="13"/>
          </p:nvPr>
        </p:nvSpPr>
        <p:spPr>
          <a:xfrm>
            <a:off x="6514984" y="3317665"/>
            <a:ext cx="6435287" cy="6435287"/>
          </a:xfrm>
          <a:prstGeom prst="rect">
            <a:avLst/>
          </a:prstGeom>
        </p:spPr>
        <p:txBody>
          <a:bodyPr lIns="91439" tIns="45719" rIns="91439" bIns="45719">
            <a:noAutofit/>
          </a:bodyPr>
          <a:lstStyle/>
          <a:p>
            <a:endParaRPr/>
          </a:p>
        </p:txBody>
      </p:sp>
      <p:sp>
        <p:nvSpPr>
          <p:cNvPr id="815" name="image background small.png"/>
          <p:cNvSpPr>
            <a:spLocks noGrp="1"/>
          </p:cNvSpPr>
          <p:nvPr>
            <p:ph type="pic" sz="half" idx="14"/>
          </p:nvPr>
        </p:nvSpPr>
        <p:spPr>
          <a:xfrm>
            <a:off x="6514984" y="-445411"/>
            <a:ext cx="6435287" cy="6435287"/>
          </a:xfrm>
          <a:prstGeom prst="rect">
            <a:avLst/>
          </a:prstGeom>
        </p:spPr>
        <p:txBody>
          <a:bodyPr lIns="91439" tIns="45719" rIns="91439" bIns="45719">
            <a:noAutofit/>
          </a:bodyPr>
          <a:lstStyle/>
          <a:p>
            <a:endParaRPr/>
          </a:p>
        </p:txBody>
      </p:sp>
      <p:sp>
        <p:nvSpPr>
          <p:cNvPr id="816" name="Line"/>
          <p:cNvSpPr/>
          <p:nvPr/>
        </p:nvSpPr>
        <p:spPr>
          <a:xfrm flipH="1" flipV="1">
            <a:off x="6460562" y="4656036"/>
            <a:ext cx="6544238" cy="1"/>
          </a:xfrm>
          <a:prstGeom prst="line">
            <a:avLst/>
          </a:prstGeom>
          <a:ln w="3175">
            <a:solidFill>
              <a:srgbClr val="000000"/>
            </a:solidFill>
            <a:miter lim="400000"/>
          </a:ln>
        </p:spPr>
        <p:txBody>
          <a:bodyPr lIns="27093" tIns="27093" rIns="27093" bIns="27093" anchor="ctr"/>
          <a:lstStyle/>
          <a:p>
            <a:pPr defTabSz="415431">
              <a:defRPr sz="2000">
                <a:solidFill>
                  <a:srgbClr val="FFFFFF"/>
                </a:solidFill>
              </a:defRPr>
            </a:pPr>
            <a:endParaRPr/>
          </a:p>
        </p:txBody>
      </p:sp>
      <p:sp>
        <p:nvSpPr>
          <p:cNvPr id="817" name="Line"/>
          <p:cNvSpPr/>
          <p:nvPr/>
        </p:nvSpPr>
        <p:spPr>
          <a:xfrm flipV="1">
            <a:off x="6502400" y="31691"/>
            <a:ext cx="0" cy="924869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18"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819" name="Body Level One…"/>
          <p:cNvSpPr txBox="1">
            <a:spLocks noGrp="1"/>
          </p:cNvSpPr>
          <p:nvPr>
            <p:ph type="body" sz="quarter" idx="1"/>
          </p:nvPr>
        </p:nvSpPr>
        <p:spPr>
          <a:xfrm>
            <a:off x="444958" y="4783327"/>
            <a:ext cx="5708439" cy="33223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820" name="Line"/>
          <p:cNvSpPr/>
          <p:nvPr/>
        </p:nvSpPr>
        <p:spPr>
          <a:xfrm flipH="1" flipV="1">
            <a:off x="6460562" y="4656036"/>
            <a:ext cx="6544238"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2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822"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82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8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306299"/>
        </a:solidFill>
        <a:effectLst/>
      </p:bgPr>
    </p:bg>
    <p:spTree>
      <p:nvGrpSpPr>
        <p:cNvPr id="1" name=""/>
        <p:cNvGrpSpPr/>
        <p:nvPr/>
      </p:nvGrpSpPr>
      <p:grpSpPr>
        <a:xfrm>
          <a:off x="0" y="0"/>
          <a:ext cx="0" cy="0"/>
          <a:chOff x="0" y="0"/>
          <a:chExt cx="0" cy="0"/>
        </a:xfrm>
      </p:grpSpPr>
      <p:sp>
        <p:nvSpPr>
          <p:cNvPr id="831" name="image background small.png"/>
          <p:cNvSpPr>
            <a:spLocks noGrp="1"/>
          </p:cNvSpPr>
          <p:nvPr>
            <p:ph type="pic" sz="half" idx="13"/>
          </p:nvPr>
        </p:nvSpPr>
        <p:spPr>
          <a:xfrm>
            <a:off x="6514984" y="2803042"/>
            <a:ext cx="6435287" cy="6435287"/>
          </a:xfrm>
          <a:prstGeom prst="rect">
            <a:avLst/>
          </a:prstGeom>
        </p:spPr>
        <p:txBody>
          <a:bodyPr lIns="91439" tIns="45719" rIns="91439" bIns="45719">
            <a:noAutofit/>
          </a:bodyPr>
          <a:lstStyle/>
          <a:p>
            <a:endParaRPr/>
          </a:p>
        </p:txBody>
      </p:sp>
      <p:sp>
        <p:nvSpPr>
          <p:cNvPr id="832" name="image background small.png"/>
          <p:cNvSpPr>
            <a:spLocks noGrp="1"/>
          </p:cNvSpPr>
          <p:nvPr>
            <p:ph type="pic" sz="half" idx="14"/>
          </p:nvPr>
        </p:nvSpPr>
        <p:spPr>
          <a:xfrm>
            <a:off x="6514984" y="-1250134"/>
            <a:ext cx="6435287" cy="6435287"/>
          </a:xfrm>
          <a:prstGeom prst="rect">
            <a:avLst/>
          </a:prstGeom>
        </p:spPr>
        <p:txBody>
          <a:bodyPr lIns="91439" tIns="45719" rIns="91439" bIns="45719">
            <a:noAutofit/>
          </a:bodyPr>
          <a:lstStyle/>
          <a:p>
            <a:endParaRPr/>
          </a:p>
        </p:txBody>
      </p:sp>
      <p:sp>
        <p:nvSpPr>
          <p:cNvPr id="833" name="Line"/>
          <p:cNvSpPr/>
          <p:nvPr/>
        </p:nvSpPr>
        <p:spPr>
          <a:xfrm flipH="1" flipV="1">
            <a:off x="6460562" y="3046261"/>
            <a:ext cx="6544238"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34" name="Line"/>
          <p:cNvSpPr/>
          <p:nvPr/>
        </p:nvSpPr>
        <p:spPr>
          <a:xfrm flipV="1">
            <a:off x="6502400" y="19545"/>
            <a:ext cx="0" cy="926773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35"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836" name="Body Level One…"/>
          <p:cNvSpPr txBox="1">
            <a:spLocks noGrp="1"/>
          </p:cNvSpPr>
          <p:nvPr>
            <p:ph type="body" sz="quarter" idx="1"/>
          </p:nvPr>
        </p:nvSpPr>
        <p:spPr>
          <a:xfrm>
            <a:off x="444958" y="4783327"/>
            <a:ext cx="5708439" cy="33223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83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838"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83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8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Mission statement &amp; photo">
    <p:spTree>
      <p:nvGrpSpPr>
        <p:cNvPr id="1" name=""/>
        <p:cNvGrpSpPr/>
        <p:nvPr/>
      </p:nvGrpSpPr>
      <p:grpSpPr>
        <a:xfrm>
          <a:off x="0" y="0"/>
          <a:ext cx="0" cy="0"/>
          <a:chOff x="0" y="0"/>
          <a:chExt cx="0" cy="0"/>
        </a:xfrm>
      </p:grpSpPr>
      <p:sp>
        <p:nvSpPr>
          <p:cNvPr id="60" name="image background small.png"/>
          <p:cNvSpPr>
            <a:spLocks noGrp="1"/>
          </p:cNvSpPr>
          <p:nvPr>
            <p:ph type="pic" idx="13"/>
          </p:nvPr>
        </p:nvSpPr>
        <p:spPr>
          <a:xfrm>
            <a:off x="5001173" y="17136"/>
            <a:ext cx="9443674" cy="9443673"/>
          </a:xfrm>
          <a:prstGeom prst="rect">
            <a:avLst/>
          </a:prstGeom>
        </p:spPr>
        <p:txBody>
          <a:bodyPr lIns="91439" tIns="45719" rIns="91439" bIns="45719">
            <a:noAutofit/>
          </a:bodyPr>
          <a:lstStyle/>
          <a:p>
            <a:endParaRPr/>
          </a:p>
        </p:txBody>
      </p:sp>
      <p:sp>
        <p:nvSpPr>
          <p:cNvPr id="61" name="Line"/>
          <p:cNvSpPr/>
          <p:nvPr/>
        </p:nvSpPr>
        <p:spPr>
          <a:xfrm flipV="1">
            <a:off x="6502399" y="48832"/>
            <a:ext cx="1" cy="940642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62" name="We are the Organization Name!…"/>
          <p:cNvSpPr txBox="1">
            <a:spLocks noGrp="1"/>
          </p:cNvSpPr>
          <p:nvPr>
            <p:ph type="body" sz="half" idx="14"/>
          </p:nvPr>
        </p:nvSpPr>
        <p:spPr>
          <a:xfrm>
            <a:off x="304911" y="1171437"/>
            <a:ext cx="5944912" cy="6903670"/>
          </a:xfrm>
          <a:prstGeom prst="rect">
            <a:avLst/>
          </a:prstGeom>
        </p:spPr>
        <p:txBody>
          <a:bodyPr anchor="ctr"/>
          <a:lstStyle/>
          <a:p>
            <a:pPr>
              <a:defRPr sz="3200">
                <a:solidFill>
                  <a:srgbClr val="000000"/>
                </a:solidFill>
                <a:latin typeface="+mn-lt"/>
                <a:ea typeface="+mn-ea"/>
                <a:cs typeface="+mn-cs"/>
                <a:sym typeface="Helvetica Neue Light"/>
              </a:defRPr>
            </a:pPr>
            <a:r>
              <a:t>We are the Organization Name!</a:t>
            </a:r>
          </a:p>
          <a:p>
            <a:pPr>
              <a:lnSpc>
                <a:spcPct val="120000"/>
              </a:lnSpc>
              <a:defRPr sz="2200">
                <a:latin typeface="+mn-lt"/>
                <a:ea typeface="+mn-ea"/>
                <a:cs typeface="+mn-cs"/>
                <a:sym typeface="Helvetica Neue Light"/>
              </a:defRPr>
            </a:pPr>
            <a:endParaRPr/>
          </a:p>
          <a:p>
            <a:pPr>
              <a:lnSpc>
                <a:spcPct val="120000"/>
              </a:lnSpc>
              <a:defRPr sz="2200">
                <a:solidFill>
                  <a:srgbClr val="000000"/>
                </a:solidFill>
                <a:latin typeface="+mn-lt"/>
                <a:ea typeface="+mn-ea"/>
                <a:cs typeface="+mn-cs"/>
                <a:sym typeface="Helvetica Neue Light"/>
              </a:defRPr>
            </a:pPr>
            <a:r>
              <a:t>Our mission statement goes here…</a:t>
            </a:r>
          </a:p>
        </p:txBody>
      </p:sp>
      <p:sp>
        <p:nvSpPr>
          <p:cNvPr id="6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64"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6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306299"/>
        </a:solidFill>
        <a:effectLst/>
      </p:bgPr>
    </p:bg>
    <p:spTree>
      <p:nvGrpSpPr>
        <p:cNvPr id="1" name=""/>
        <p:cNvGrpSpPr/>
        <p:nvPr/>
      </p:nvGrpSpPr>
      <p:grpSpPr>
        <a:xfrm>
          <a:off x="0" y="0"/>
          <a:ext cx="0" cy="0"/>
          <a:chOff x="0" y="0"/>
          <a:chExt cx="0" cy="0"/>
        </a:xfrm>
      </p:grpSpPr>
      <p:sp>
        <p:nvSpPr>
          <p:cNvPr id="847"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848" name="image background small.png"/>
          <p:cNvSpPr>
            <a:spLocks noGrp="1"/>
          </p:cNvSpPr>
          <p:nvPr>
            <p:ph type="pic" sz="half" idx="14"/>
          </p:nvPr>
        </p:nvSpPr>
        <p:spPr>
          <a:xfrm>
            <a:off x="6514984" y="3322734"/>
            <a:ext cx="6435287" cy="6435287"/>
          </a:xfrm>
          <a:prstGeom prst="rect">
            <a:avLst/>
          </a:prstGeom>
        </p:spPr>
        <p:txBody>
          <a:bodyPr lIns="91439" tIns="45719" rIns="91439" bIns="45719">
            <a:noAutofit/>
          </a:bodyPr>
          <a:lstStyle/>
          <a:p>
            <a:endParaRPr/>
          </a:p>
        </p:txBody>
      </p:sp>
      <p:sp>
        <p:nvSpPr>
          <p:cNvPr id="849" name="Line"/>
          <p:cNvSpPr/>
          <p:nvPr/>
        </p:nvSpPr>
        <p:spPr>
          <a:xfrm flipV="1">
            <a:off x="6502399" y="812799"/>
            <a:ext cx="1" cy="812800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50" name="Line"/>
          <p:cNvSpPr/>
          <p:nvPr/>
        </p:nvSpPr>
        <p:spPr>
          <a:xfrm flipV="1">
            <a:off x="6502399" y="44661"/>
            <a:ext cx="1" cy="923850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51" name="Double-click to edit"/>
          <p:cNvSpPr txBox="1">
            <a:spLocks noGrp="1"/>
          </p:cNvSpPr>
          <p:nvPr>
            <p:ph type="body" sz="quarter" idx="15"/>
          </p:nvPr>
        </p:nvSpPr>
        <p:spPr>
          <a:xfrm>
            <a:off x="6866885" y="984154"/>
            <a:ext cx="5708439" cy="1181872"/>
          </a:xfrm>
          <a:prstGeom prst="rect">
            <a:avLst/>
          </a:prstGeom>
        </p:spPr>
        <p:txBody>
          <a:bodyPr anchor="b"/>
          <a:lstStyle>
            <a:lvl1pPr algn="l">
              <a:defRPr sz="3200">
                <a:solidFill>
                  <a:srgbClr val="FCB448"/>
                </a:solidFill>
                <a:latin typeface="+mn-lt"/>
                <a:ea typeface="+mn-ea"/>
                <a:cs typeface="+mn-cs"/>
                <a:sym typeface="Helvetica Neue Light"/>
              </a:defRPr>
            </a:lvl1pPr>
          </a:lstStyle>
          <a:p>
            <a:r>
              <a:t>Double-click to edit</a:t>
            </a:r>
          </a:p>
        </p:txBody>
      </p:sp>
      <p:sp>
        <p:nvSpPr>
          <p:cNvPr id="852" name="Double-click to edit"/>
          <p:cNvSpPr txBox="1">
            <a:spLocks noGrp="1"/>
          </p:cNvSpPr>
          <p:nvPr>
            <p:ph type="body" sz="quarter" idx="16"/>
          </p:nvPr>
        </p:nvSpPr>
        <p:spPr>
          <a:xfrm>
            <a:off x="6866885" y="2250100"/>
            <a:ext cx="5708439" cy="2269963"/>
          </a:xfrm>
          <a:prstGeom prst="rect">
            <a:avLst/>
          </a:prstGeom>
        </p:spPr>
        <p:txBody>
          <a:bodyPr/>
          <a:lstStyle>
            <a:lvl1pPr algn="l">
              <a:lnSpc>
                <a:spcPct val="120000"/>
              </a:lnSpc>
              <a:defRPr sz="2200">
                <a:latin typeface="+mn-lt"/>
                <a:ea typeface="+mn-ea"/>
                <a:cs typeface="+mn-cs"/>
                <a:sym typeface="Helvetica Neue Light"/>
              </a:defRPr>
            </a:lvl1pPr>
          </a:lstStyle>
          <a:p>
            <a:r>
              <a:t>Double-click to edit</a:t>
            </a:r>
          </a:p>
        </p:txBody>
      </p:sp>
      <p:sp>
        <p:nvSpPr>
          <p:cNvPr id="853" name="Double-click to edit"/>
          <p:cNvSpPr txBox="1">
            <a:spLocks noGrp="1"/>
          </p:cNvSpPr>
          <p:nvPr>
            <p:ph type="body" sz="quarter" idx="17"/>
          </p:nvPr>
        </p:nvSpPr>
        <p:spPr>
          <a:xfrm>
            <a:off x="444958" y="4771209"/>
            <a:ext cx="5708439" cy="1181873"/>
          </a:xfrm>
          <a:prstGeom prst="rect">
            <a:avLst/>
          </a:prstGeom>
        </p:spPr>
        <p:txBody>
          <a:bodyPr anchor="b"/>
          <a:lstStyle>
            <a:lvl1pPr algn="l">
              <a:defRPr sz="3200">
                <a:solidFill>
                  <a:srgbClr val="FCB448"/>
                </a:solidFill>
                <a:latin typeface="+mn-lt"/>
                <a:ea typeface="+mn-ea"/>
                <a:cs typeface="+mn-cs"/>
                <a:sym typeface="Helvetica Neue Light"/>
              </a:defRPr>
            </a:lvl1pPr>
          </a:lstStyle>
          <a:p>
            <a:r>
              <a:t>Double-click to edit</a:t>
            </a:r>
          </a:p>
        </p:txBody>
      </p:sp>
      <p:sp>
        <p:nvSpPr>
          <p:cNvPr id="854" name="Double-click to edit"/>
          <p:cNvSpPr txBox="1">
            <a:spLocks noGrp="1"/>
          </p:cNvSpPr>
          <p:nvPr>
            <p:ph type="body" sz="quarter" idx="18"/>
          </p:nvPr>
        </p:nvSpPr>
        <p:spPr>
          <a:xfrm>
            <a:off x="444958" y="6037155"/>
            <a:ext cx="5708439" cy="2269963"/>
          </a:xfrm>
          <a:prstGeom prst="rect">
            <a:avLst/>
          </a:prstGeom>
        </p:spPr>
        <p:txBody>
          <a:bodyPr/>
          <a:lstStyle>
            <a:lvl1pPr algn="l">
              <a:lnSpc>
                <a:spcPct val="120000"/>
              </a:lnSpc>
              <a:defRPr sz="2200">
                <a:latin typeface="+mn-lt"/>
                <a:ea typeface="+mn-ea"/>
                <a:cs typeface="+mn-cs"/>
                <a:sym typeface="Helvetica Neue Light"/>
              </a:defRPr>
            </a:lvl1pPr>
          </a:lstStyle>
          <a:p>
            <a:r>
              <a:t>Double-click to edit</a:t>
            </a:r>
          </a:p>
        </p:txBody>
      </p:sp>
      <p:sp>
        <p:nvSpPr>
          <p:cNvPr id="855" name="Line"/>
          <p:cNvSpPr/>
          <p:nvPr/>
        </p:nvSpPr>
        <p:spPr>
          <a:xfrm flipH="1" flipV="1">
            <a:off x="-8477" y="4663912"/>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5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857" name="Organization name"/>
          <p:cNvSpPr txBox="1">
            <a:spLocks noGrp="1"/>
          </p:cNvSpPr>
          <p:nvPr>
            <p:ph type="body" sz="quarter" idx="19"/>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85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85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Before &amp; after">
    <p:bg>
      <p:bgPr>
        <a:solidFill>
          <a:srgbClr val="306299"/>
        </a:solidFill>
        <a:effectLst/>
      </p:bgPr>
    </p:bg>
    <p:spTree>
      <p:nvGrpSpPr>
        <p:cNvPr id="1" name=""/>
        <p:cNvGrpSpPr/>
        <p:nvPr/>
      </p:nvGrpSpPr>
      <p:grpSpPr>
        <a:xfrm>
          <a:off x="0" y="0"/>
          <a:ext cx="0" cy="0"/>
          <a:chOff x="0" y="0"/>
          <a:chExt cx="0" cy="0"/>
        </a:xfrm>
      </p:grpSpPr>
      <p:sp>
        <p:nvSpPr>
          <p:cNvPr id="866"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867" name="image background small.png"/>
          <p:cNvSpPr>
            <a:spLocks noGrp="1"/>
          </p:cNvSpPr>
          <p:nvPr>
            <p:ph type="pic" sz="half" idx="14"/>
          </p:nvPr>
        </p:nvSpPr>
        <p:spPr>
          <a:xfrm>
            <a:off x="6514984" y="-445411"/>
            <a:ext cx="6435287" cy="6435287"/>
          </a:xfrm>
          <a:prstGeom prst="rect">
            <a:avLst/>
          </a:prstGeom>
        </p:spPr>
        <p:txBody>
          <a:bodyPr lIns="91439" tIns="45719" rIns="91439" bIns="45719">
            <a:noAutofit/>
          </a:bodyPr>
          <a:lstStyle/>
          <a:p>
            <a:endParaRPr/>
          </a:p>
        </p:txBody>
      </p:sp>
      <p:sp>
        <p:nvSpPr>
          <p:cNvPr id="868" name="Line"/>
          <p:cNvSpPr/>
          <p:nvPr/>
        </p:nvSpPr>
        <p:spPr>
          <a:xfrm flipV="1">
            <a:off x="6502399" y="812799"/>
            <a:ext cx="1" cy="812800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69" name="Line"/>
          <p:cNvSpPr/>
          <p:nvPr/>
        </p:nvSpPr>
        <p:spPr>
          <a:xfrm flipV="1">
            <a:off x="6502399" y="22990"/>
            <a:ext cx="1" cy="926609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70" name="Double-click to edit"/>
          <p:cNvSpPr txBox="1">
            <a:spLocks noGrp="1"/>
          </p:cNvSpPr>
          <p:nvPr>
            <p:ph type="body" sz="quarter" idx="15"/>
          </p:nvPr>
        </p:nvSpPr>
        <p:spPr>
          <a:xfrm>
            <a:off x="6851403" y="4771209"/>
            <a:ext cx="5708439" cy="1181873"/>
          </a:xfrm>
          <a:prstGeom prst="rect">
            <a:avLst/>
          </a:prstGeom>
        </p:spPr>
        <p:txBody>
          <a:bodyPr anchor="b"/>
          <a:lstStyle>
            <a:lvl1pPr algn="l">
              <a:defRPr sz="3200">
                <a:solidFill>
                  <a:srgbClr val="FCB448"/>
                </a:solidFill>
                <a:latin typeface="+mn-lt"/>
                <a:ea typeface="+mn-ea"/>
                <a:cs typeface="+mn-cs"/>
                <a:sym typeface="Helvetica Neue Light"/>
              </a:defRPr>
            </a:lvl1pPr>
          </a:lstStyle>
          <a:p>
            <a:r>
              <a:t>Double-click to edit</a:t>
            </a:r>
          </a:p>
        </p:txBody>
      </p:sp>
      <p:sp>
        <p:nvSpPr>
          <p:cNvPr id="871" name="Double-click to edit"/>
          <p:cNvSpPr txBox="1">
            <a:spLocks noGrp="1"/>
          </p:cNvSpPr>
          <p:nvPr>
            <p:ph type="body" sz="quarter" idx="16"/>
          </p:nvPr>
        </p:nvSpPr>
        <p:spPr>
          <a:xfrm>
            <a:off x="6851403" y="6037155"/>
            <a:ext cx="5708439" cy="2269963"/>
          </a:xfrm>
          <a:prstGeom prst="rect">
            <a:avLst/>
          </a:prstGeom>
        </p:spPr>
        <p:txBody>
          <a:bodyPr/>
          <a:lstStyle>
            <a:lvl1pPr algn="l">
              <a:lnSpc>
                <a:spcPct val="120000"/>
              </a:lnSpc>
              <a:defRPr sz="2200">
                <a:latin typeface="+mn-lt"/>
                <a:ea typeface="+mn-ea"/>
                <a:cs typeface="+mn-cs"/>
                <a:sym typeface="Helvetica Neue Light"/>
              </a:defRPr>
            </a:lvl1pPr>
          </a:lstStyle>
          <a:p>
            <a:r>
              <a:t>Double-click to edit</a:t>
            </a:r>
          </a:p>
        </p:txBody>
      </p:sp>
      <p:sp>
        <p:nvSpPr>
          <p:cNvPr id="872" name="Double-click to edit"/>
          <p:cNvSpPr txBox="1">
            <a:spLocks noGrp="1"/>
          </p:cNvSpPr>
          <p:nvPr>
            <p:ph type="body" sz="quarter" idx="17"/>
          </p:nvPr>
        </p:nvSpPr>
        <p:spPr>
          <a:xfrm>
            <a:off x="444958" y="4771209"/>
            <a:ext cx="5708439" cy="1181873"/>
          </a:xfrm>
          <a:prstGeom prst="rect">
            <a:avLst/>
          </a:prstGeom>
        </p:spPr>
        <p:txBody>
          <a:bodyPr anchor="b"/>
          <a:lstStyle>
            <a:lvl1pPr algn="l">
              <a:defRPr sz="3200">
                <a:solidFill>
                  <a:srgbClr val="FCB448"/>
                </a:solidFill>
                <a:latin typeface="+mn-lt"/>
                <a:ea typeface="+mn-ea"/>
                <a:cs typeface="+mn-cs"/>
                <a:sym typeface="Helvetica Neue Light"/>
              </a:defRPr>
            </a:lvl1pPr>
          </a:lstStyle>
          <a:p>
            <a:r>
              <a:t>Double-click to edit</a:t>
            </a:r>
          </a:p>
        </p:txBody>
      </p:sp>
      <p:sp>
        <p:nvSpPr>
          <p:cNvPr id="873" name="Double-click to edit"/>
          <p:cNvSpPr txBox="1">
            <a:spLocks noGrp="1"/>
          </p:cNvSpPr>
          <p:nvPr>
            <p:ph type="body" sz="quarter" idx="18"/>
          </p:nvPr>
        </p:nvSpPr>
        <p:spPr>
          <a:xfrm>
            <a:off x="444958" y="6037155"/>
            <a:ext cx="5708439" cy="2269963"/>
          </a:xfrm>
          <a:prstGeom prst="rect">
            <a:avLst/>
          </a:prstGeom>
        </p:spPr>
        <p:txBody>
          <a:bodyPr/>
          <a:lstStyle>
            <a:lvl1pPr algn="l">
              <a:lnSpc>
                <a:spcPct val="120000"/>
              </a:lnSpc>
              <a:defRPr sz="2200">
                <a:latin typeface="+mn-lt"/>
                <a:ea typeface="+mn-ea"/>
                <a:cs typeface="+mn-cs"/>
                <a:sym typeface="Helvetica Neue Light"/>
              </a:defRPr>
            </a:lvl1pPr>
          </a:lstStyle>
          <a:p>
            <a:r>
              <a:t>Double-click to edit</a:t>
            </a:r>
          </a:p>
        </p:txBody>
      </p:sp>
      <p:sp>
        <p:nvSpPr>
          <p:cNvPr id="874"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7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876" name="Organization name"/>
          <p:cNvSpPr txBox="1">
            <a:spLocks noGrp="1"/>
          </p:cNvSpPr>
          <p:nvPr>
            <p:ph type="body" sz="quarter" idx="19"/>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87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8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306299"/>
        </a:solidFill>
        <a:effectLst/>
      </p:bgPr>
    </p:bg>
    <p:spTree>
      <p:nvGrpSpPr>
        <p:cNvPr id="1" name=""/>
        <p:cNvGrpSpPr/>
        <p:nvPr/>
      </p:nvGrpSpPr>
      <p:grpSpPr>
        <a:xfrm>
          <a:off x="0" y="0"/>
          <a:ext cx="0" cy="0"/>
          <a:chOff x="0" y="0"/>
          <a:chExt cx="0" cy="0"/>
        </a:xfrm>
      </p:grpSpPr>
      <p:sp>
        <p:nvSpPr>
          <p:cNvPr id="885"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886" name="image background small.png"/>
          <p:cNvSpPr>
            <a:spLocks noGrp="1"/>
          </p:cNvSpPr>
          <p:nvPr>
            <p:ph type="pic" sz="half" idx="14"/>
          </p:nvPr>
        </p:nvSpPr>
        <p:spPr>
          <a:xfrm>
            <a:off x="6514984" y="-445411"/>
            <a:ext cx="6435287" cy="6435287"/>
          </a:xfrm>
          <a:prstGeom prst="rect">
            <a:avLst/>
          </a:prstGeom>
        </p:spPr>
        <p:txBody>
          <a:bodyPr lIns="91439" tIns="45719" rIns="91439" bIns="45719">
            <a:noAutofit/>
          </a:bodyPr>
          <a:lstStyle/>
          <a:p>
            <a:endParaRPr/>
          </a:p>
        </p:txBody>
      </p:sp>
      <p:sp>
        <p:nvSpPr>
          <p:cNvPr id="887" name="Line"/>
          <p:cNvSpPr/>
          <p:nvPr/>
        </p:nvSpPr>
        <p:spPr>
          <a:xfrm flipV="1">
            <a:off x="6502400" y="42929"/>
            <a:ext cx="1" cy="460291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88" name="Double-click to edit"/>
          <p:cNvSpPr txBox="1">
            <a:spLocks noGrp="1"/>
          </p:cNvSpPr>
          <p:nvPr>
            <p:ph type="body" sz="quarter" idx="15"/>
          </p:nvPr>
        </p:nvSpPr>
        <p:spPr>
          <a:xfrm>
            <a:off x="444958" y="4771209"/>
            <a:ext cx="12114884" cy="1181873"/>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889" name="Double-click to edit"/>
          <p:cNvSpPr txBox="1">
            <a:spLocks noGrp="1"/>
          </p:cNvSpPr>
          <p:nvPr>
            <p:ph type="body" sz="half" idx="16"/>
          </p:nvPr>
        </p:nvSpPr>
        <p:spPr>
          <a:xfrm>
            <a:off x="444958" y="6037155"/>
            <a:ext cx="12114884" cy="226996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890"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9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892"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89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8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x">
  <p:cSld name="Photo &amp; text">
    <p:bg>
      <p:bgPr>
        <a:solidFill>
          <a:srgbClr val="306299"/>
        </a:solidFill>
        <a:effectLst/>
      </p:bgPr>
    </p:bg>
    <p:spTree>
      <p:nvGrpSpPr>
        <p:cNvPr id="1" name=""/>
        <p:cNvGrpSpPr/>
        <p:nvPr/>
      </p:nvGrpSpPr>
      <p:grpSpPr>
        <a:xfrm>
          <a:off x="0" y="0"/>
          <a:ext cx="0" cy="0"/>
          <a:chOff x="0" y="0"/>
          <a:chExt cx="0" cy="0"/>
        </a:xfrm>
      </p:grpSpPr>
      <p:sp>
        <p:nvSpPr>
          <p:cNvPr id="901" name="image background small.png"/>
          <p:cNvSpPr>
            <a:spLocks noGrp="1"/>
          </p:cNvSpPr>
          <p:nvPr>
            <p:ph type="pic" idx="13"/>
          </p:nvPr>
        </p:nvSpPr>
        <p:spPr>
          <a:xfrm>
            <a:off x="61927" y="-3668242"/>
            <a:ext cx="12880947" cy="12880948"/>
          </a:xfrm>
          <a:prstGeom prst="rect">
            <a:avLst/>
          </a:prstGeom>
        </p:spPr>
        <p:txBody>
          <a:bodyPr lIns="91439" tIns="45719" rIns="91439" bIns="45719">
            <a:noAutofit/>
          </a:bodyPr>
          <a:lstStyle/>
          <a:p>
            <a:endParaRPr/>
          </a:p>
        </p:txBody>
      </p:sp>
      <p:sp>
        <p:nvSpPr>
          <p:cNvPr id="902" name="Double-click to edit"/>
          <p:cNvSpPr txBox="1">
            <a:spLocks noGrp="1"/>
          </p:cNvSpPr>
          <p:nvPr>
            <p:ph type="body" sz="quarter" idx="14"/>
          </p:nvPr>
        </p:nvSpPr>
        <p:spPr>
          <a:xfrm>
            <a:off x="444958" y="4771209"/>
            <a:ext cx="12114884" cy="1181873"/>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903" name="Double-click to edit"/>
          <p:cNvSpPr txBox="1">
            <a:spLocks noGrp="1"/>
          </p:cNvSpPr>
          <p:nvPr>
            <p:ph type="body" sz="half" idx="15"/>
          </p:nvPr>
        </p:nvSpPr>
        <p:spPr>
          <a:xfrm>
            <a:off x="444958" y="6037155"/>
            <a:ext cx="12114884" cy="226996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904"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0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906"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90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9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Photo &amp; caption">
    <p:bg>
      <p:bgPr>
        <a:solidFill>
          <a:srgbClr val="306299"/>
        </a:solidFill>
        <a:effectLst/>
      </p:bgPr>
    </p:bg>
    <p:spTree>
      <p:nvGrpSpPr>
        <p:cNvPr id="1" name=""/>
        <p:cNvGrpSpPr/>
        <p:nvPr/>
      </p:nvGrpSpPr>
      <p:grpSpPr>
        <a:xfrm>
          <a:off x="0" y="0"/>
          <a:ext cx="0" cy="0"/>
          <a:chOff x="0" y="0"/>
          <a:chExt cx="0" cy="0"/>
        </a:xfrm>
      </p:grpSpPr>
      <p:sp>
        <p:nvSpPr>
          <p:cNvPr id="915" name="image background small.png"/>
          <p:cNvSpPr>
            <a:spLocks noGrp="1"/>
          </p:cNvSpPr>
          <p:nvPr>
            <p:ph type="pic" idx="13"/>
          </p:nvPr>
        </p:nvSpPr>
        <p:spPr>
          <a:xfrm>
            <a:off x="61927" y="-2364375"/>
            <a:ext cx="12880947" cy="12880947"/>
          </a:xfrm>
          <a:prstGeom prst="rect">
            <a:avLst/>
          </a:prstGeom>
        </p:spPr>
        <p:txBody>
          <a:bodyPr lIns="91439" tIns="45719" rIns="91439" bIns="45719">
            <a:noAutofit/>
          </a:bodyPr>
          <a:lstStyle/>
          <a:p>
            <a:endParaRPr/>
          </a:p>
        </p:txBody>
      </p:sp>
      <p:sp>
        <p:nvSpPr>
          <p:cNvPr id="916" name="Double-click to edit"/>
          <p:cNvSpPr txBox="1">
            <a:spLocks noGrp="1"/>
          </p:cNvSpPr>
          <p:nvPr>
            <p:ph type="body" sz="quarter" idx="14"/>
          </p:nvPr>
        </p:nvSpPr>
        <p:spPr>
          <a:xfrm>
            <a:off x="444958" y="8247205"/>
            <a:ext cx="12114884" cy="840962"/>
          </a:xfrm>
          <a:prstGeom prst="rect">
            <a:avLst/>
          </a:prstGeom>
        </p:spPr>
        <p:txBody>
          <a:bodyPr anchor="ctr"/>
          <a:lstStyle>
            <a:lvl1pPr>
              <a:lnSpc>
                <a:spcPct val="120000"/>
              </a:lnSpc>
              <a:defRPr sz="2600">
                <a:latin typeface="+mn-lt"/>
                <a:ea typeface="+mn-ea"/>
                <a:cs typeface="+mn-cs"/>
                <a:sym typeface="Helvetica Neue Light"/>
              </a:defRPr>
            </a:lvl1pPr>
          </a:lstStyle>
          <a:p>
            <a:r>
              <a:t>Double-click to edit</a:t>
            </a:r>
          </a:p>
        </p:txBody>
      </p:sp>
      <p:sp>
        <p:nvSpPr>
          <p:cNvPr id="917" name="Line"/>
          <p:cNvSpPr/>
          <p:nvPr/>
        </p:nvSpPr>
        <p:spPr>
          <a:xfrm flipH="1" flipV="1">
            <a:off x="-8477" y="812085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18"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919"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920"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9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Photo &amp; long caption">
    <p:bg>
      <p:bgPr>
        <a:solidFill>
          <a:srgbClr val="306299"/>
        </a:solidFill>
        <a:effectLst/>
      </p:bgPr>
    </p:bg>
    <p:spTree>
      <p:nvGrpSpPr>
        <p:cNvPr id="1" name=""/>
        <p:cNvGrpSpPr/>
        <p:nvPr/>
      </p:nvGrpSpPr>
      <p:grpSpPr>
        <a:xfrm>
          <a:off x="0" y="0"/>
          <a:ext cx="0" cy="0"/>
          <a:chOff x="0" y="0"/>
          <a:chExt cx="0" cy="0"/>
        </a:xfrm>
      </p:grpSpPr>
      <p:sp>
        <p:nvSpPr>
          <p:cNvPr id="928" name="image background small.png"/>
          <p:cNvSpPr>
            <a:spLocks noGrp="1"/>
          </p:cNvSpPr>
          <p:nvPr>
            <p:ph type="pic" idx="13"/>
          </p:nvPr>
        </p:nvSpPr>
        <p:spPr>
          <a:xfrm>
            <a:off x="61927" y="-2074281"/>
            <a:ext cx="12880945" cy="12880945"/>
          </a:xfrm>
          <a:prstGeom prst="rect">
            <a:avLst/>
          </a:prstGeom>
        </p:spPr>
        <p:txBody>
          <a:bodyPr lIns="91439" tIns="45719" rIns="91439" bIns="45719">
            <a:noAutofit/>
          </a:bodyPr>
          <a:lstStyle/>
          <a:p>
            <a:endParaRPr/>
          </a:p>
        </p:txBody>
      </p:sp>
      <p:sp>
        <p:nvSpPr>
          <p:cNvPr id="929" name="Double-click to edit"/>
          <p:cNvSpPr txBox="1">
            <a:spLocks noGrp="1"/>
          </p:cNvSpPr>
          <p:nvPr>
            <p:ph type="body" sz="quarter" idx="14"/>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930" name="Double-click to edit"/>
          <p:cNvSpPr txBox="1">
            <a:spLocks noGrp="1"/>
          </p:cNvSpPr>
          <p:nvPr>
            <p:ph type="body" sz="quarter" idx="15"/>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931"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3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933"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93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9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Two photos &amp; long caption">
    <p:bg>
      <p:bgPr>
        <a:solidFill>
          <a:srgbClr val="306299"/>
        </a:solidFill>
        <a:effectLst/>
      </p:bgPr>
    </p:bg>
    <p:spTree>
      <p:nvGrpSpPr>
        <p:cNvPr id="1" name=""/>
        <p:cNvGrpSpPr/>
        <p:nvPr/>
      </p:nvGrpSpPr>
      <p:grpSpPr>
        <a:xfrm>
          <a:off x="0" y="0"/>
          <a:ext cx="0" cy="0"/>
          <a:chOff x="0" y="0"/>
          <a:chExt cx="0" cy="0"/>
        </a:xfrm>
      </p:grpSpPr>
      <p:sp>
        <p:nvSpPr>
          <p:cNvPr id="942" name="image background small.png"/>
          <p:cNvSpPr>
            <a:spLocks noGrp="1"/>
          </p:cNvSpPr>
          <p:nvPr>
            <p:ph type="pic" sz="half" idx="13"/>
          </p:nvPr>
        </p:nvSpPr>
        <p:spPr>
          <a:xfrm>
            <a:off x="-230106" y="34577"/>
            <a:ext cx="7019353" cy="7019353"/>
          </a:xfrm>
          <a:prstGeom prst="rect">
            <a:avLst/>
          </a:prstGeom>
        </p:spPr>
        <p:txBody>
          <a:bodyPr lIns="91439" tIns="45719" rIns="91439" bIns="45719">
            <a:noAutofit/>
          </a:bodyPr>
          <a:lstStyle/>
          <a:p>
            <a:endParaRPr/>
          </a:p>
        </p:txBody>
      </p:sp>
      <p:sp>
        <p:nvSpPr>
          <p:cNvPr id="943" name="image background small.png"/>
          <p:cNvSpPr>
            <a:spLocks noGrp="1"/>
          </p:cNvSpPr>
          <p:nvPr>
            <p:ph type="pic" sz="half" idx="14"/>
          </p:nvPr>
        </p:nvSpPr>
        <p:spPr>
          <a:xfrm>
            <a:off x="6237734" y="46876"/>
            <a:ext cx="6989787" cy="6989788"/>
          </a:xfrm>
          <a:prstGeom prst="rect">
            <a:avLst/>
          </a:prstGeom>
        </p:spPr>
        <p:txBody>
          <a:bodyPr lIns="91439" tIns="45719" rIns="91439" bIns="45719">
            <a:noAutofit/>
          </a:bodyPr>
          <a:lstStyle/>
          <a:p>
            <a:endParaRPr/>
          </a:p>
        </p:txBody>
      </p:sp>
      <p:sp>
        <p:nvSpPr>
          <p:cNvPr id="944" name="Line"/>
          <p:cNvSpPr/>
          <p:nvPr/>
        </p:nvSpPr>
        <p:spPr>
          <a:xfrm flipV="1">
            <a:off x="6502400" y="-88120"/>
            <a:ext cx="0" cy="711928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45" name="Double-click to edit"/>
          <p:cNvSpPr txBox="1">
            <a:spLocks noGrp="1"/>
          </p:cNvSpPr>
          <p:nvPr>
            <p:ph type="body" sz="quarter" idx="15"/>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946" name="Double-click to edit"/>
          <p:cNvSpPr txBox="1">
            <a:spLocks noGrp="1"/>
          </p:cNvSpPr>
          <p:nvPr>
            <p:ph type="body" sz="quarter" idx="16"/>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947"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48"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949"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950"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95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Two photos &amp; long caption">
    <p:bg>
      <p:bgPr>
        <a:solidFill>
          <a:srgbClr val="306299"/>
        </a:solidFill>
        <a:effectLst/>
      </p:bgPr>
    </p:bg>
    <p:spTree>
      <p:nvGrpSpPr>
        <p:cNvPr id="1" name=""/>
        <p:cNvGrpSpPr/>
        <p:nvPr/>
      </p:nvGrpSpPr>
      <p:grpSpPr>
        <a:xfrm>
          <a:off x="0" y="0"/>
          <a:ext cx="0" cy="0"/>
          <a:chOff x="0" y="0"/>
          <a:chExt cx="0" cy="0"/>
        </a:xfrm>
      </p:grpSpPr>
      <p:sp>
        <p:nvSpPr>
          <p:cNvPr id="958" name="image background small.png"/>
          <p:cNvSpPr>
            <a:spLocks noGrp="1"/>
          </p:cNvSpPr>
          <p:nvPr>
            <p:ph type="pic" idx="13"/>
          </p:nvPr>
        </p:nvSpPr>
        <p:spPr>
          <a:xfrm>
            <a:off x="4335175" y="-747356"/>
            <a:ext cx="8626269" cy="8626269"/>
          </a:xfrm>
          <a:prstGeom prst="rect">
            <a:avLst/>
          </a:prstGeom>
        </p:spPr>
        <p:txBody>
          <a:bodyPr lIns="91439" tIns="45719" rIns="91439" bIns="45719">
            <a:noAutofit/>
          </a:bodyPr>
          <a:lstStyle/>
          <a:p>
            <a:endParaRPr/>
          </a:p>
        </p:txBody>
      </p:sp>
      <p:sp>
        <p:nvSpPr>
          <p:cNvPr id="959" name="image background small.png"/>
          <p:cNvSpPr>
            <a:spLocks noGrp="1"/>
          </p:cNvSpPr>
          <p:nvPr>
            <p:ph type="pic" sz="half" idx="14"/>
          </p:nvPr>
        </p:nvSpPr>
        <p:spPr>
          <a:xfrm>
            <a:off x="-1302272" y="51650"/>
            <a:ext cx="7000843" cy="7000843"/>
          </a:xfrm>
          <a:prstGeom prst="rect">
            <a:avLst/>
          </a:prstGeom>
        </p:spPr>
        <p:txBody>
          <a:bodyPr lIns="91439" tIns="45719" rIns="91439" bIns="45719">
            <a:noAutofit/>
          </a:bodyPr>
          <a:lstStyle/>
          <a:p>
            <a:endParaRPr/>
          </a:p>
        </p:txBody>
      </p:sp>
      <p:sp>
        <p:nvSpPr>
          <p:cNvPr id="960" name="Line"/>
          <p:cNvSpPr/>
          <p:nvPr/>
        </p:nvSpPr>
        <p:spPr>
          <a:xfrm flipV="1">
            <a:off x="4369903" y="38450"/>
            <a:ext cx="1" cy="7045928"/>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61" name="Double-click to edit"/>
          <p:cNvSpPr txBox="1">
            <a:spLocks noGrp="1"/>
          </p:cNvSpPr>
          <p:nvPr>
            <p:ph type="body" sz="quarter" idx="15"/>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962" name="Double-click to edit"/>
          <p:cNvSpPr txBox="1">
            <a:spLocks noGrp="1"/>
          </p:cNvSpPr>
          <p:nvPr>
            <p:ph type="body" sz="quarter" idx="16"/>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963"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64"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965"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966"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9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306299"/>
        </a:solidFill>
        <a:effectLst/>
      </p:bgPr>
    </p:bg>
    <p:spTree>
      <p:nvGrpSpPr>
        <p:cNvPr id="1" name=""/>
        <p:cNvGrpSpPr/>
        <p:nvPr/>
      </p:nvGrpSpPr>
      <p:grpSpPr>
        <a:xfrm>
          <a:off x="0" y="0"/>
          <a:ext cx="0" cy="0"/>
          <a:chOff x="0" y="0"/>
          <a:chExt cx="0" cy="0"/>
        </a:xfrm>
      </p:grpSpPr>
      <p:sp>
        <p:nvSpPr>
          <p:cNvPr id="974" name="image background small.png"/>
          <p:cNvSpPr>
            <a:spLocks noGrp="1"/>
          </p:cNvSpPr>
          <p:nvPr>
            <p:ph type="pic" sz="half" idx="13"/>
          </p:nvPr>
        </p:nvSpPr>
        <p:spPr>
          <a:xfrm>
            <a:off x="3010084" y="19783"/>
            <a:ext cx="7000036" cy="7000036"/>
          </a:xfrm>
          <a:prstGeom prst="rect">
            <a:avLst/>
          </a:prstGeom>
        </p:spPr>
        <p:txBody>
          <a:bodyPr lIns="91439" tIns="45719" rIns="91439" bIns="45719">
            <a:noAutofit/>
          </a:bodyPr>
          <a:lstStyle/>
          <a:p>
            <a:endParaRPr/>
          </a:p>
        </p:txBody>
      </p:sp>
      <p:sp>
        <p:nvSpPr>
          <p:cNvPr id="975" name="image background small.png"/>
          <p:cNvSpPr>
            <a:spLocks noGrp="1"/>
          </p:cNvSpPr>
          <p:nvPr>
            <p:ph type="pic" sz="half" idx="14"/>
          </p:nvPr>
        </p:nvSpPr>
        <p:spPr>
          <a:xfrm>
            <a:off x="7295881" y="4051"/>
            <a:ext cx="7058833" cy="7058834"/>
          </a:xfrm>
          <a:prstGeom prst="rect">
            <a:avLst/>
          </a:prstGeom>
        </p:spPr>
        <p:txBody>
          <a:bodyPr lIns="91439" tIns="45719" rIns="91439" bIns="45719">
            <a:noAutofit/>
          </a:bodyPr>
          <a:lstStyle/>
          <a:p>
            <a:endParaRPr/>
          </a:p>
        </p:txBody>
      </p:sp>
      <p:sp>
        <p:nvSpPr>
          <p:cNvPr id="976" name="image background small.png"/>
          <p:cNvSpPr>
            <a:spLocks noGrp="1"/>
          </p:cNvSpPr>
          <p:nvPr>
            <p:ph type="pic" idx="15"/>
          </p:nvPr>
        </p:nvSpPr>
        <p:spPr>
          <a:xfrm>
            <a:off x="-1405644" y="-37960"/>
            <a:ext cx="7207588" cy="7207587"/>
          </a:xfrm>
          <a:prstGeom prst="rect">
            <a:avLst/>
          </a:prstGeom>
        </p:spPr>
        <p:txBody>
          <a:bodyPr lIns="91439" tIns="45719" rIns="91439" bIns="45719">
            <a:noAutofit/>
          </a:bodyPr>
          <a:lstStyle/>
          <a:p>
            <a:endParaRPr/>
          </a:p>
        </p:txBody>
      </p:sp>
      <p:sp>
        <p:nvSpPr>
          <p:cNvPr id="977" name="Line"/>
          <p:cNvSpPr/>
          <p:nvPr/>
        </p:nvSpPr>
        <p:spPr>
          <a:xfrm flipV="1">
            <a:off x="4369903" y="49007"/>
            <a:ext cx="1" cy="699216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78" name="Line"/>
          <p:cNvSpPr/>
          <p:nvPr/>
        </p:nvSpPr>
        <p:spPr>
          <a:xfrm flipV="1">
            <a:off x="8632364" y="72100"/>
            <a:ext cx="1" cy="6945975"/>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79" name="Double-click to edit"/>
          <p:cNvSpPr txBox="1">
            <a:spLocks noGrp="1"/>
          </p:cNvSpPr>
          <p:nvPr>
            <p:ph type="body" sz="quarter" idx="16"/>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980" name="Double-click to edit"/>
          <p:cNvSpPr txBox="1">
            <a:spLocks noGrp="1"/>
          </p:cNvSpPr>
          <p:nvPr>
            <p:ph type="body" sz="quarter" idx="17"/>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981"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8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983" name="Organization name"/>
          <p:cNvSpPr txBox="1">
            <a:spLocks noGrp="1"/>
          </p:cNvSpPr>
          <p:nvPr>
            <p:ph type="body" sz="quarter" idx="18"/>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98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9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306299"/>
        </a:solidFill>
        <a:effectLst/>
      </p:bgPr>
    </p:bg>
    <p:spTree>
      <p:nvGrpSpPr>
        <p:cNvPr id="1" name=""/>
        <p:cNvGrpSpPr/>
        <p:nvPr/>
      </p:nvGrpSpPr>
      <p:grpSpPr>
        <a:xfrm>
          <a:off x="0" y="0"/>
          <a:ext cx="0" cy="0"/>
          <a:chOff x="0" y="0"/>
          <a:chExt cx="0" cy="0"/>
        </a:xfrm>
      </p:grpSpPr>
      <p:sp>
        <p:nvSpPr>
          <p:cNvPr id="992" name="image background small.png"/>
          <p:cNvSpPr>
            <a:spLocks noGrp="1"/>
          </p:cNvSpPr>
          <p:nvPr>
            <p:ph type="pic" sz="quarter" idx="13"/>
          </p:nvPr>
        </p:nvSpPr>
        <p:spPr>
          <a:xfrm>
            <a:off x="22557" y="2741516"/>
            <a:ext cx="4349854" cy="4349854"/>
          </a:xfrm>
          <a:prstGeom prst="rect">
            <a:avLst/>
          </a:prstGeom>
        </p:spPr>
        <p:txBody>
          <a:bodyPr lIns="91439" tIns="45719" rIns="91439" bIns="45719">
            <a:noAutofit/>
          </a:bodyPr>
          <a:lstStyle/>
          <a:p>
            <a:endParaRPr/>
          </a:p>
        </p:txBody>
      </p:sp>
      <p:sp>
        <p:nvSpPr>
          <p:cNvPr id="993" name="image background small.png"/>
          <p:cNvSpPr>
            <a:spLocks noGrp="1"/>
          </p:cNvSpPr>
          <p:nvPr>
            <p:ph type="pic" idx="14"/>
          </p:nvPr>
        </p:nvSpPr>
        <p:spPr>
          <a:xfrm>
            <a:off x="4335175" y="-747356"/>
            <a:ext cx="8626269" cy="8626269"/>
          </a:xfrm>
          <a:prstGeom prst="rect">
            <a:avLst/>
          </a:prstGeom>
        </p:spPr>
        <p:txBody>
          <a:bodyPr lIns="91439" tIns="45719" rIns="91439" bIns="45719">
            <a:noAutofit/>
          </a:bodyPr>
          <a:lstStyle/>
          <a:p>
            <a:endParaRPr/>
          </a:p>
        </p:txBody>
      </p:sp>
      <p:sp>
        <p:nvSpPr>
          <p:cNvPr id="994" name="image background small.png"/>
          <p:cNvSpPr>
            <a:spLocks noGrp="1"/>
          </p:cNvSpPr>
          <p:nvPr>
            <p:ph type="pic" sz="quarter" idx="15"/>
          </p:nvPr>
        </p:nvSpPr>
        <p:spPr>
          <a:xfrm>
            <a:off x="23222" y="69686"/>
            <a:ext cx="4349855" cy="4349854"/>
          </a:xfrm>
          <a:prstGeom prst="rect">
            <a:avLst/>
          </a:prstGeom>
        </p:spPr>
        <p:txBody>
          <a:bodyPr lIns="91439" tIns="45719" rIns="91439" bIns="45719">
            <a:noAutofit/>
          </a:bodyPr>
          <a:lstStyle/>
          <a:p>
            <a:endParaRPr/>
          </a:p>
        </p:txBody>
      </p:sp>
      <p:sp>
        <p:nvSpPr>
          <p:cNvPr id="995" name="Line"/>
          <p:cNvSpPr/>
          <p:nvPr/>
        </p:nvSpPr>
        <p:spPr>
          <a:xfrm flipV="1">
            <a:off x="4369903" y="5718"/>
            <a:ext cx="1" cy="704392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96" name="Line"/>
          <p:cNvSpPr/>
          <p:nvPr/>
        </p:nvSpPr>
        <p:spPr>
          <a:xfrm flipH="1" flipV="1">
            <a:off x="-8477" y="3601553"/>
            <a:ext cx="4348723"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97" name="Double-click to edit"/>
          <p:cNvSpPr txBox="1">
            <a:spLocks noGrp="1"/>
          </p:cNvSpPr>
          <p:nvPr>
            <p:ph type="body" sz="quarter" idx="16"/>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998" name="Double-click to edit"/>
          <p:cNvSpPr txBox="1">
            <a:spLocks noGrp="1"/>
          </p:cNvSpPr>
          <p:nvPr>
            <p:ph type="body" sz="quarter" idx="17"/>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999"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00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001" name="Organization name"/>
          <p:cNvSpPr txBox="1">
            <a:spLocks noGrp="1"/>
          </p:cNvSpPr>
          <p:nvPr>
            <p:ph type="body" sz="quarter" idx="18"/>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0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0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3" name="“Knowledge is power. Information is liberating. Education is the premise of progress, in every society, in every family.”…"/>
          <p:cNvSpPr txBox="1">
            <a:spLocks noGrp="1"/>
          </p:cNvSpPr>
          <p:nvPr>
            <p:ph type="body" idx="13"/>
          </p:nvPr>
        </p:nvSpPr>
        <p:spPr>
          <a:xfrm>
            <a:off x="1385179" y="1206427"/>
            <a:ext cx="10234442" cy="6903670"/>
          </a:xfrm>
          <a:prstGeom prst="rect">
            <a:avLst/>
          </a:prstGeom>
        </p:spPr>
        <p:txBody>
          <a:bodyPr anchor="ctr"/>
          <a:lstStyle/>
          <a:p>
            <a:pPr>
              <a:defRPr>
                <a:solidFill>
                  <a:srgbClr val="000000"/>
                </a:solidFill>
              </a:defRPr>
            </a:pPr>
            <a:r>
              <a:t>“Knowledge is power. Information is liberating. Education is the premise of progress, in every society, in every family.”</a:t>
            </a:r>
          </a:p>
          <a:p>
            <a:pPr>
              <a:defRPr>
                <a:solidFill>
                  <a:srgbClr val="000000"/>
                </a:solidFill>
              </a:defRPr>
            </a:pPr>
            <a:endParaRPr/>
          </a:p>
          <a:p>
            <a:pPr>
              <a:defRPr>
                <a:solidFill>
                  <a:srgbClr val="000000"/>
                </a:solidFill>
              </a:defRPr>
            </a:pPr>
            <a:r>
              <a:t>— Kofi Annan —</a:t>
            </a:r>
          </a:p>
        </p:txBody>
      </p:sp>
      <p:sp>
        <p:nvSpPr>
          <p:cNvPr id="74"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306299"/>
        </a:solidFill>
        <a:effectLst/>
      </p:bgPr>
    </p:bg>
    <p:spTree>
      <p:nvGrpSpPr>
        <p:cNvPr id="1" name=""/>
        <p:cNvGrpSpPr/>
        <p:nvPr/>
      </p:nvGrpSpPr>
      <p:grpSpPr>
        <a:xfrm>
          <a:off x="0" y="0"/>
          <a:ext cx="0" cy="0"/>
          <a:chOff x="0" y="0"/>
          <a:chExt cx="0" cy="0"/>
        </a:xfrm>
      </p:grpSpPr>
      <p:sp>
        <p:nvSpPr>
          <p:cNvPr id="1010" name="image background small.png"/>
          <p:cNvSpPr>
            <a:spLocks noGrp="1"/>
          </p:cNvSpPr>
          <p:nvPr>
            <p:ph type="pic" sz="half" idx="13"/>
          </p:nvPr>
        </p:nvSpPr>
        <p:spPr>
          <a:xfrm>
            <a:off x="1427438" y="46708"/>
            <a:ext cx="6990028" cy="6990028"/>
          </a:xfrm>
          <a:prstGeom prst="rect">
            <a:avLst/>
          </a:prstGeom>
        </p:spPr>
        <p:txBody>
          <a:bodyPr lIns="91439" tIns="45719" rIns="91439" bIns="45719">
            <a:noAutofit/>
          </a:bodyPr>
          <a:lstStyle/>
          <a:p>
            <a:endParaRPr/>
          </a:p>
        </p:txBody>
      </p:sp>
      <p:sp>
        <p:nvSpPr>
          <p:cNvPr id="1011" name="image background small.png"/>
          <p:cNvSpPr>
            <a:spLocks noGrp="1"/>
          </p:cNvSpPr>
          <p:nvPr>
            <p:ph type="pic" sz="half" idx="14"/>
          </p:nvPr>
        </p:nvSpPr>
        <p:spPr>
          <a:xfrm>
            <a:off x="6257985" y="53050"/>
            <a:ext cx="6987709" cy="6987709"/>
          </a:xfrm>
          <a:prstGeom prst="rect">
            <a:avLst/>
          </a:prstGeom>
        </p:spPr>
        <p:txBody>
          <a:bodyPr lIns="91439" tIns="45719" rIns="91439" bIns="45719">
            <a:noAutofit/>
          </a:bodyPr>
          <a:lstStyle/>
          <a:p>
            <a:endParaRPr/>
          </a:p>
        </p:txBody>
      </p:sp>
      <p:sp>
        <p:nvSpPr>
          <p:cNvPr id="1012" name="image background small.png"/>
          <p:cNvSpPr>
            <a:spLocks noGrp="1"/>
          </p:cNvSpPr>
          <p:nvPr>
            <p:ph type="pic" idx="15"/>
          </p:nvPr>
        </p:nvSpPr>
        <p:spPr>
          <a:xfrm>
            <a:off x="-2932307" y="46778"/>
            <a:ext cx="9181630" cy="9181629"/>
          </a:xfrm>
          <a:prstGeom prst="rect">
            <a:avLst/>
          </a:prstGeom>
        </p:spPr>
        <p:txBody>
          <a:bodyPr lIns="91439" tIns="45719" rIns="91439" bIns="45719">
            <a:noAutofit/>
          </a:bodyPr>
          <a:lstStyle/>
          <a:p>
            <a:endParaRPr/>
          </a:p>
        </p:txBody>
      </p:sp>
      <p:sp>
        <p:nvSpPr>
          <p:cNvPr id="1013" name="Line"/>
          <p:cNvSpPr/>
          <p:nvPr/>
        </p:nvSpPr>
        <p:spPr>
          <a:xfrm flipV="1">
            <a:off x="6499867" y="47520"/>
            <a:ext cx="1" cy="6988337"/>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014" name="Line"/>
          <p:cNvSpPr/>
          <p:nvPr/>
        </p:nvSpPr>
        <p:spPr>
          <a:xfrm flipV="1">
            <a:off x="3304715" y="78087"/>
            <a:ext cx="1" cy="9181307"/>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015" name="Double-click to edit"/>
          <p:cNvSpPr txBox="1">
            <a:spLocks noGrp="1"/>
          </p:cNvSpPr>
          <p:nvPr>
            <p:ph type="body" sz="quarter" idx="16"/>
          </p:nvPr>
        </p:nvSpPr>
        <p:spPr>
          <a:xfrm>
            <a:off x="3687893" y="7392044"/>
            <a:ext cx="8871949" cy="808696"/>
          </a:xfrm>
          <a:prstGeom prst="rect">
            <a:avLst/>
          </a:prstGeom>
        </p:spPr>
        <p:txBody>
          <a:bodyPr anchor="b"/>
          <a:lstStyle>
            <a:lvl1pPr algn="r">
              <a:defRPr sz="4600">
                <a:solidFill>
                  <a:srgbClr val="FCB448"/>
                </a:solidFill>
                <a:latin typeface="+mn-lt"/>
                <a:ea typeface="+mn-ea"/>
                <a:cs typeface="+mn-cs"/>
                <a:sym typeface="Helvetica Neue Light"/>
              </a:defRPr>
            </a:lvl1pPr>
          </a:lstStyle>
          <a:p>
            <a:r>
              <a:t>Double-click to edit</a:t>
            </a:r>
          </a:p>
        </p:txBody>
      </p:sp>
      <p:sp>
        <p:nvSpPr>
          <p:cNvPr id="1016" name="Double-click to edit"/>
          <p:cNvSpPr txBox="1">
            <a:spLocks noGrp="1"/>
          </p:cNvSpPr>
          <p:nvPr>
            <p:ph type="body" sz="quarter" idx="17"/>
          </p:nvPr>
        </p:nvSpPr>
        <p:spPr>
          <a:xfrm>
            <a:off x="3687893" y="8284813"/>
            <a:ext cx="8871949" cy="580573"/>
          </a:xfrm>
          <a:prstGeom prst="rect">
            <a:avLst/>
          </a:prstGeom>
        </p:spPr>
        <p:txBody>
          <a:bodyPr/>
          <a:lstStyle>
            <a:lvl1pPr algn="r">
              <a:lnSpc>
                <a:spcPct val="120000"/>
              </a:lnSpc>
              <a:defRPr sz="2600">
                <a:latin typeface="+mn-lt"/>
                <a:ea typeface="+mn-ea"/>
                <a:cs typeface="+mn-cs"/>
                <a:sym typeface="Helvetica Neue Light"/>
              </a:defRPr>
            </a:lvl1pPr>
          </a:lstStyle>
          <a:p>
            <a:r>
              <a:t>Double-click to edit</a:t>
            </a:r>
          </a:p>
        </p:txBody>
      </p:sp>
      <p:sp>
        <p:nvSpPr>
          <p:cNvPr id="1017" name="Line"/>
          <p:cNvSpPr/>
          <p:nvPr/>
        </p:nvSpPr>
        <p:spPr>
          <a:xfrm flipH="1" flipV="1">
            <a:off x="3310657" y="7033577"/>
            <a:ext cx="9626421"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018"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019" name="Organization name"/>
          <p:cNvSpPr txBox="1">
            <a:spLocks noGrp="1"/>
          </p:cNvSpPr>
          <p:nvPr>
            <p:ph type="body" sz="quarter" idx="18"/>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20"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0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Blank (blue)">
    <p:bg>
      <p:bgPr>
        <a:solidFill>
          <a:srgbClr val="306299"/>
        </a:solidFill>
        <a:effectLst/>
      </p:bgPr>
    </p:bg>
    <p:spTree>
      <p:nvGrpSpPr>
        <p:cNvPr id="1" name=""/>
        <p:cNvGrpSpPr/>
        <p:nvPr/>
      </p:nvGrpSpPr>
      <p:grpSpPr>
        <a:xfrm>
          <a:off x="0" y="0"/>
          <a:ext cx="0" cy="0"/>
          <a:chOff x="0" y="0"/>
          <a:chExt cx="0" cy="0"/>
        </a:xfrm>
      </p:grpSpPr>
      <p:sp>
        <p:nvSpPr>
          <p:cNvPr id="1028"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Mission statement">
    <p:bg>
      <p:bgPr>
        <a:solidFill>
          <a:srgbClr val="515151"/>
        </a:solidFill>
        <a:effectLst/>
      </p:bgPr>
    </p:bg>
    <p:spTree>
      <p:nvGrpSpPr>
        <p:cNvPr id="1" name=""/>
        <p:cNvGrpSpPr/>
        <p:nvPr/>
      </p:nvGrpSpPr>
      <p:grpSpPr>
        <a:xfrm>
          <a:off x="0" y="0"/>
          <a:ext cx="0" cy="0"/>
          <a:chOff x="0" y="0"/>
          <a:chExt cx="0" cy="0"/>
        </a:xfrm>
      </p:grpSpPr>
      <p:sp>
        <p:nvSpPr>
          <p:cNvPr id="1036" name="We are the Organization Name!…"/>
          <p:cNvSpPr txBox="1">
            <a:spLocks noGrp="1"/>
          </p:cNvSpPr>
          <p:nvPr>
            <p:ph type="body" idx="13"/>
          </p:nvPr>
        </p:nvSpPr>
        <p:spPr>
          <a:xfrm>
            <a:off x="1385179" y="1206427"/>
            <a:ext cx="10234442" cy="6903670"/>
          </a:xfrm>
          <a:prstGeom prst="rect">
            <a:avLst/>
          </a:prstGeom>
        </p:spPr>
        <p:txBody>
          <a:bodyPr anchor="ctr"/>
          <a:lstStyle/>
          <a:p>
            <a:pPr>
              <a:defRPr sz="4600">
                <a:solidFill>
                  <a:srgbClr val="FCB448"/>
                </a:solidFill>
                <a:latin typeface="+mn-lt"/>
                <a:ea typeface="+mn-ea"/>
                <a:cs typeface="+mn-cs"/>
                <a:sym typeface="Helvetica Neue Light"/>
              </a:defRPr>
            </a:pPr>
            <a:r>
              <a:t>We are the Organization Name!</a:t>
            </a:r>
          </a:p>
          <a:p>
            <a:pPr>
              <a:defRPr sz="5400">
                <a:solidFill>
                  <a:srgbClr val="FCB448"/>
                </a:solidFill>
              </a:defRPr>
            </a:pPr>
            <a:endParaRPr/>
          </a:p>
          <a:p>
            <a:pPr>
              <a:lnSpc>
                <a:spcPct val="120000"/>
              </a:lnSpc>
              <a:defRPr sz="2600">
                <a:latin typeface="+mn-lt"/>
                <a:ea typeface="+mn-ea"/>
                <a:cs typeface="+mn-cs"/>
                <a:sym typeface="Helvetica Neue Light"/>
              </a:defRPr>
            </a:pPr>
            <a:r>
              <a:t>Our mission statement goes here…</a:t>
            </a:r>
          </a:p>
        </p:txBody>
      </p:sp>
      <p:sp>
        <p:nvSpPr>
          <p:cNvPr id="1037"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3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Mission statement &amp; photo">
    <p:bg>
      <p:bgPr>
        <a:solidFill>
          <a:srgbClr val="515151"/>
        </a:solidFill>
        <a:effectLst/>
      </p:bgPr>
    </p:bg>
    <p:spTree>
      <p:nvGrpSpPr>
        <p:cNvPr id="1" name=""/>
        <p:cNvGrpSpPr/>
        <p:nvPr/>
      </p:nvGrpSpPr>
      <p:grpSpPr>
        <a:xfrm>
          <a:off x="0" y="0"/>
          <a:ext cx="0" cy="0"/>
          <a:chOff x="0" y="0"/>
          <a:chExt cx="0" cy="0"/>
        </a:xfrm>
      </p:grpSpPr>
      <p:sp>
        <p:nvSpPr>
          <p:cNvPr id="1045" name="image background small.png"/>
          <p:cNvSpPr>
            <a:spLocks noGrp="1"/>
          </p:cNvSpPr>
          <p:nvPr>
            <p:ph type="pic" idx="13"/>
          </p:nvPr>
        </p:nvSpPr>
        <p:spPr>
          <a:xfrm>
            <a:off x="61927" y="-3668241"/>
            <a:ext cx="12880947" cy="12880947"/>
          </a:xfrm>
          <a:prstGeom prst="rect">
            <a:avLst/>
          </a:prstGeom>
        </p:spPr>
        <p:txBody>
          <a:bodyPr lIns="91439" tIns="45719" rIns="91439" bIns="45719">
            <a:noAutofit/>
          </a:bodyPr>
          <a:lstStyle/>
          <a:p>
            <a:endParaRPr/>
          </a:p>
        </p:txBody>
      </p:sp>
      <p:sp>
        <p:nvSpPr>
          <p:cNvPr id="1046"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047" name="We are the Organization Name!…"/>
          <p:cNvSpPr txBox="1">
            <a:spLocks noGrp="1"/>
          </p:cNvSpPr>
          <p:nvPr>
            <p:ph type="body" sz="half" idx="14"/>
          </p:nvPr>
        </p:nvSpPr>
        <p:spPr>
          <a:xfrm>
            <a:off x="1385179" y="4906304"/>
            <a:ext cx="10234442" cy="3203793"/>
          </a:xfrm>
          <a:prstGeom prst="rect">
            <a:avLst/>
          </a:prstGeom>
        </p:spPr>
        <p:txBody>
          <a:bodyPr anchor="ctr"/>
          <a:lstStyle/>
          <a:p>
            <a:pPr>
              <a:defRPr sz="4600">
                <a:solidFill>
                  <a:srgbClr val="FCB448"/>
                </a:solidFill>
                <a:latin typeface="+mn-lt"/>
                <a:ea typeface="+mn-ea"/>
                <a:cs typeface="+mn-cs"/>
                <a:sym typeface="Helvetica Neue Light"/>
              </a:defRPr>
            </a:pPr>
            <a:r>
              <a:t>We are the Organization Name!</a:t>
            </a:r>
          </a:p>
          <a:p>
            <a:endParaRPr/>
          </a:p>
          <a:p>
            <a:pPr>
              <a:lnSpc>
                <a:spcPct val="120000"/>
              </a:lnSpc>
              <a:defRPr sz="2600">
                <a:latin typeface="+mn-lt"/>
                <a:ea typeface="+mn-ea"/>
                <a:cs typeface="+mn-cs"/>
                <a:sym typeface="Helvetica Neue Light"/>
              </a:defRPr>
            </a:pPr>
            <a:r>
              <a:t>Our mission statement goes here…</a:t>
            </a:r>
          </a:p>
        </p:txBody>
      </p:sp>
      <p:sp>
        <p:nvSpPr>
          <p:cNvPr id="1048"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049"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50"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05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Mission statement &amp; photo">
    <p:bg>
      <p:bgPr>
        <a:solidFill>
          <a:srgbClr val="515151"/>
        </a:solidFill>
        <a:effectLst/>
      </p:bgPr>
    </p:bg>
    <p:spTree>
      <p:nvGrpSpPr>
        <p:cNvPr id="1" name=""/>
        <p:cNvGrpSpPr/>
        <p:nvPr/>
      </p:nvGrpSpPr>
      <p:grpSpPr>
        <a:xfrm>
          <a:off x="0" y="0"/>
          <a:ext cx="0" cy="0"/>
          <a:chOff x="0" y="0"/>
          <a:chExt cx="0" cy="0"/>
        </a:xfrm>
      </p:grpSpPr>
      <p:sp>
        <p:nvSpPr>
          <p:cNvPr id="1058" name="image background small.png"/>
          <p:cNvSpPr>
            <a:spLocks noGrp="1"/>
          </p:cNvSpPr>
          <p:nvPr>
            <p:ph type="pic" idx="13"/>
          </p:nvPr>
        </p:nvSpPr>
        <p:spPr>
          <a:xfrm>
            <a:off x="5001173" y="17136"/>
            <a:ext cx="9443674" cy="9443673"/>
          </a:xfrm>
          <a:prstGeom prst="rect">
            <a:avLst/>
          </a:prstGeom>
        </p:spPr>
        <p:txBody>
          <a:bodyPr lIns="91439" tIns="45719" rIns="91439" bIns="45719">
            <a:noAutofit/>
          </a:bodyPr>
          <a:lstStyle/>
          <a:p>
            <a:endParaRPr/>
          </a:p>
        </p:txBody>
      </p:sp>
      <p:sp>
        <p:nvSpPr>
          <p:cNvPr id="1059" name="Line"/>
          <p:cNvSpPr/>
          <p:nvPr/>
        </p:nvSpPr>
        <p:spPr>
          <a:xfrm flipV="1">
            <a:off x="6502399" y="48832"/>
            <a:ext cx="1" cy="940642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060" name="We are the Organization Name!…"/>
          <p:cNvSpPr txBox="1">
            <a:spLocks noGrp="1"/>
          </p:cNvSpPr>
          <p:nvPr>
            <p:ph type="body" sz="half" idx="14"/>
          </p:nvPr>
        </p:nvSpPr>
        <p:spPr>
          <a:xfrm>
            <a:off x="304911" y="1171437"/>
            <a:ext cx="5944912" cy="6903670"/>
          </a:xfrm>
          <a:prstGeom prst="rect">
            <a:avLst/>
          </a:prstGeom>
        </p:spPr>
        <p:txBody>
          <a:bodyPr anchor="ctr"/>
          <a:lstStyle/>
          <a:p>
            <a:pPr>
              <a:defRPr sz="3200">
                <a:solidFill>
                  <a:srgbClr val="FCB448"/>
                </a:solidFill>
                <a:latin typeface="+mn-lt"/>
                <a:ea typeface="+mn-ea"/>
                <a:cs typeface="+mn-cs"/>
                <a:sym typeface="Helvetica Neue Light"/>
              </a:defRPr>
            </a:pPr>
            <a:r>
              <a:t>We are the Organization Name!</a:t>
            </a:r>
          </a:p>
          <a:p>
            <a:pPr>
              <a:lnSpc>
                <a:spcPct val="120000"/>
              </a:lnSpc>
              <a:defRPr sz="2200">
                <a:latin typeface="+mn-lt"/>
                <a:ea typeface="+mn-ea"/>
                <a:cs typeface="+mn-cs"/>
                <a:sym typeface="Helvetica Neue Light"/>
              </a:defRPr>
            </a:pPr>
            <a:endParaRPr/>
          </a:p>
          <a:p>
            <a:pPr>
              <a:lnSpc>
                <a:spcPct val="120000"/>
              </a:lnSpc>
              <a:defRPr sz="2200">
                <a:latin typeface="+mn-lt"/>
                <a:ea typeface="+mn-ea"/>
                <a:cs typeface="+mn-cs"/>
                <a:sym typeface="Helvetica Neue Light"/>
              </a:defRPr>
            </a:pPr>
            <a:r>
              <a:t>Our mission statement goes here…</a:t>
            </a:r>
          </a:p>
        </p:txBody>
      </p:sp>
      <p:sp>
        <p:nvSpPr>
          <p:cNvPr id="106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062"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6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0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Quote">
    <p:bg>
      <p:bgPr>
        <a:solidFill>
          <a:srgbClr val="515151"/>
        </a:solidFill>
        <a:effectLst/>
      </p:bgPr>
    </p:bg>
    <p:spTree>
      <p:nvGrpSpPr>
        <p:cNvPr id="1" name=""/>
        <p:cNvGrpSpPr/>
        <p:nvPr/>
      </p:nvGrpSpPr>
      <p:grpSpPr>
        <a:xfrm>
          <a:off x="0" y="0"/>
          <a:ext cx="0" cy="0"/>
          <a:chOff x="0" y="0"/>
          <a:chExt cx="0" cy="0"/>
        </a:xfrm>
      </p:grpSpPr>
      <p:sp>
        <p:nvSpPr>
          <p:cNvPr id="1071" name="“Knowledge is power. Information is liberating. Education is the premise of progress, in every society, in every family.”…"/>
          <p:cNvSpPr txBox="1">
            <a:spLocks noGrp="1"/>
          </p:cNvSpPr>
          <p:nvPr>
            <p:ph type="body" idx="13"/>
          </p:nvPr>
        </p:nvSpPr>
        <p:spPr>
          <a:xfrm>
            <a:off x="1385179" y="1206427"/>
            <a:ext cx="10234442" cy="6903670"/>
          </a:xfrm>
          <a:prstGeom prst="rect">
            <a:avLst/>
          </a:prstGeom>
        </p:spPr>
        <p:txBody>
          <a:bodyPr anchor="ctr"/>
          <a:lstStyle/>
          <a:p>
            <a:r>
              <a:t>“Knowledge is power. Information is liberating. Education is the premise of progress, in every society, in every family.”</a:t>
            </a:r>
          </a:p>
          <a:p>
            <a:endParaRPr/>
          </a:p>
          <a:p>
            <a:r>
              <a:t>— Kofi Annan —</a:t>
            </a:r>
          </a:p>
        </p:txBody>
      </p:sp>
      <p:sp>
        <p:nvSpPr>
          <p:cNvPr id="1072"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Quote &amp; photo">
    <p:bg>
      <p:bgPr>
        <a:solidFill>
          <a:srgbClr val="515151"/>
        </a:solidFill>
        <a:effectLst/>
      </p:bgPr>
    </p:bg>
    <p:spTree>
      <p:nvGrpSpPr>
        <p:cNvPr id="1" name=""/>
        <p:cNvGrpSpPr/>
        <p:nvPr/>
      </p:nvGrpSpPr>
      <p:grpSpPr>
        <a:xfrm>
          <a:off x="0" y="0"/>
          <a:ext cx="0" cy="0"/>
          <a:chOff x="0" y="0"/>
          <a:chExt cx="0" cy="0"/>
        </a:xfrm>
      </p:grpSpPr>
      <p:sp>
        <p:nvSpPr>
          <p:cNvPr id="1080" name="image background small.png"/>
          <p:cNvSpPr>
            <a:spLocks noGrp="1"/>
          </p:cNvSpPr>
          <p:nvPr>
            <p:ph type="pic" idx="13"/>
          </p:nvPr>
        </p:nvSpPr>
        <p:spPr>
          <a:xfrm>
            <a:off x="5110803" y="15725"/>
            <a:ext cx="9224414" cy="9224413"/>
          </a:xfrm>
          <a:prstGeom prst="rect">
            <a:avLst/>
          </a:prstGeom>
        </p:spPr>
        <p:txBody>
          <a:bodyPr lIns="91439" tIns="45719" rIns="91439" bIns="45719">
            <a:noAutofit/>
          </a:bodyPr>
          <a:lstStyle/>
          <a:p>
            <a:endParaRPr/>
          </a:p>
        </p:txBody>
      </p:sp>
      <p:sp>
        <p:nvSpPr>
          <p:cNvPr id="1081" name="Line"/>
          <p:cNvSpPr/>
          <p:nvPr/>
        </p:nvSpPr>
        <p:spPr>
          <a:xfrm flipV="1">
            <a:off x="6502399" y="36041"/>
            <a:ext cx="1" cy="942782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082" name="“Knowledge is power. Information is liberating. Education is the premise of progress, in every society, in every family.”…"/>
          <p:cNvSpPr txBox="1">
            <a:spLocks noGrp="1"/>
          </p:cNvSpPr>
          <p:nvPr>
            <p:ph type="body" sz="half" idx="14"/>
          </p:nvPr>
        </p:nvSpPr>
        <p:spPr>
          <a:xfrm>
            <a:off x="304911" y="1171437"/>
            <a:ext cx="5944912" cy="6903670"/>
          </a:xfrm>
          <a:prstGeom prst="rect">
            <a:avLst/>
          </a:prstGeom>
        </p:spPr>
        <p:txBody>
          <a:bodyPr anchor="ctr"/>
          <a:lstStyle/>
          <a:p>
            <a:r>
              <a:t>“Knowledge is power. Information is liberating. Education is the premise of progress, in every society, in every family.”</a:t>
            </a:r>
          </a:p>
          <a:p>
            <a:endParaRPr/>
          </a:p>
          <a:p>
            <a:r>
              <a:t>— Kofi Annan —</a:t>
            </a:r>
          </a:p>
        </p:txBody>
      </p:sp>
      <p:sp>
        <p:nvSpPr>
          <p:cNvPr id="108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084"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8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0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cSld name="The need">
    <p:bg>
      <p:bgPr>
        <a:solidFill>
          <a:srgbClr val="515151"/>
        </a:solidFill>
        <a:effectLst/>
      </p:bgPr>
    </p:bg>
    <p:spTree>
      <p:nvGrpSpPr>
        <p:cNvPr id="1" name=""/>
        <p:cNvGrpSpPr/>
        <p:nvPr/>
      </p:nvGrpSpPr>
      <p:grpSpPr>
        <a:xfrm>
          <a:off x="0" y="0"/>
          <a:ext cx="0" cy="0"/>
          <a:chOff x="0" y="0"/>
          <a:chExt cx="0" cy="0"/>
        </a:xfrm>
      </p:grpSpPr>
      <p:sp>
        <p:nvSpPr>
          <p:cNvPr id="1093" name="image background small.png"/>
          <p:cNvSpPr>
            <a:spLocks noGrp="1"/>
          </p:cNvSpPr>
          <p:nvPr>
            <p:ph type="pic" idx="13"/>
          </p:nvPr>
        </p:nvSpPr>
        <p:spPr>
          <a:xfrm>
            <a:off x="61927" y="-2351675"/>
            <a:ext cx="12880947" cy="12880947"/>
          </a:xfrm>
          <a:prstGeom prst="rect">
            <a:avLst/>
          </a:prstGeom>
        </p:spPr>
        <p:txBody>
          <a:bodyPr lIns="91439" tIns="45719" rIns="91439" bIns="45719">
            <a:noAutofit/>
          </a:bodyPr>
          <a:lstStyle/>
          <a:p>
            <a:endParaRPr/>
          </a:p>
        </p:txBody>
      </p:sp>
      <p:sp>
        <p:nvSpPr>
          <p:cNvPr id="1094" name="The need statement."/>
          <p:cNvSpPr txBox="1">
            <a:spLocks noGrp="1"/>
          </p:cNvSpPr>
          <p:nvPr>
            <p:ph type="body" sz="quarter" idx="14"/>
          </p:nvPr>
        </p:nvSpPr>
        <p:spPr>
          <a:xfrm>
            <a:off x="444958" y="8247205"/>
            <a:ext cx="12114884" cy="840962"/>
          </a:xfrm>
          <a:prstGeom prst="rect">
            <a:avLst/>
          </a:prstGeom>
        </p:spPr>
        <p:txBody>
          <a:bodyPr anchor="ctr"/>
          <a:lstStyle>
            <a:lvl1pPr>
              <a:lnSpc>
                <a:spcPct val="120000"/>
              </a:lnSpc>
              <a:defRPr sz="2200">
                <a:latin typeface="+mn-lt"/>
                <a:ea typeface="+mn-ea"/>
                <a:cs typeface="+mn-cs"/>
                <a:sym typeface="Helvetica Neue Light"/>
              </a:defRPr>
            </a:lvl1pPr>
          </a:lstStyle>
          <a:p>
            <a:r>
              <a:t>The need statement.</a:t>
            </a:r>
          </a:p>
        </p:txBody>
      </p:sp>
      <p:sp>
        <p:nvSpPr>
          <p:cNvPr id="1095" name="Line"/>
          <p:cNvSpPr/>
          <p:nvPr/>
        </p:nvSpPr>
        <p:spPr>
          <a:xfrm flipH="1" flipV="1">
            <a:off x="-8477" y="812085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09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097"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9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0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cSld name="Our partners">
    <p:bg>
      <p:bgPr>
        <a:solidFill>
          <a:srgbClr val="515151"/>
        </a:solidFill>
        <a:effectLst/>
      </p:bgPr>
    </p:bg>
    <p:spTree>
      <p:nvGrpSpPr>
        <p:cNvPr id="1" name=""/>
        <p:cNvGrpSpPr/>
        <p:nvPr/>
      </p:nvGrpSpPr>
      <p:grpSpPr>
        <a:xfrm>
          <a:off x="0" y="0"/>
          <a:ext cx="0" cy="0"/>
          <a:chOff x="0" y="0"/>
          <a:chExt cx="0" cy="0"/>
        </a:xfrm>
      </p:grpSpPr>
      <p:sp>
        <p:nvSpPr>
          <p:cNvPr id="1106" name="Rectangle"/>
          <p:cNvSpPr/>
          <p:nvPr/>
        </p:nvSpPr>
        <p:spPr>
          <a:xfrm>
            <a:off x="81936" y="44172"/>
            <a:ext cx="12840929" cy="7027506"/>
          </a:xfrm>
          <a:prstGeom prst="rect">
            <a:avLst/>
          </a:prstGeom>
          <a:blipFill>
            <a:blip r:embed="rId2"/>
          </a:blipFill>
          <a:ln w="3175">
            <a:miter lim="400000"/>
          </a:ln>
        </p:spPr>
        <p:txBody>
          <a:bodyPr lIns="27093" tIns="27093" rIns="27093" bIns="27093" anchor="ctr"/>
          <a:lstStyle/>
          <a:p>
            <a:pPr defTabSz="415431">
              <a:defRPr sz="2000">
                <a:solidFill>
                  <a:srgbClr val="FFFFFF"/>
                </a:solidFill>
              </a:defRPr>
            </a:pPr>
            <a:endParaRPr/>
          </a:p>
        </p:txBody>
      </p:sp>
      <p:sp>
        <p:nvSpPr>
          <p:cNvPr id="1107" name="Our Partners"/>
          <p:cNvSpPr txBox="1">
            <a:spLocks noGrp="1"/>
          </p:cNvSpPr>
          <p:nvPr>
            <p:ph type="body" sz="quarter" idx="13"/>
          </p:nvPr>
        </p:nvSpPr>
        <p:spPr>
          <a:xfrm>
            <a:off x="444958" y="74047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Our Partners</a:t>
            </a:r>
          </a:p>
        </p:txBody>
      </p:sp>
      <p:sp>
        <p:nvSpPr>
          <p:cNvPr id="1108" name="Double-click to edit"/>
          <p:cNvSpPr txBox="1">
            <a:spLocks noGrp="1"/>
          </p:cNvSpPr>
          <p:nvPr>
            <p:ph type="body" sz="quarter" idx="14"/>
          </p:nvPr>
        </p:nvSpPr>
        <p:spPr>
          <a:xfrm>
            <a:off x="444958" y="82975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1109" name="Line"/>
          <p:cNvSpPr/>
          <p:nvPr/>
        </p:nvSpPr>
        <p:spPr>
          <a:xfrm flipH="1" flipV="1">
            <a:off x="-8477" y="70462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110" name="Image"/>
          <p:cNvSpPr>
            <a:spLocks noGrp="1"/>
          </p:cNvSpPr>
          <p:nvPr>
            <p:ph type="pic" sz="quarter" idx="15"/>
          </p:nvPr>
        </p:nvSpPr>
        <p:spPr>
          <a:xfrm>
            <a:off x="707636" y="572435"/>
            <a:ext cx="3065015" cy="551830"/>
          </a:xfrm>
          <a:prstGeom prst="rect">
            <a:avLst/>
          </a:prstGeom>
        </p:spPr>
        <p:txBody>
          <a:bodyPr lIns="91439" tIns="45719" rIns="91439" bIns="45719">
            <a:noAutofit/>
          </a:bodyPr>
          <a:lstStyle/>
          <a:p>
            <a:endParaRPr/>
          </a:p>
        </p:txBody>
      </p:sp>
      <p:sp>
        <p:nvSpPr>
          <p:cNvPr id="1111" name="Image"/>
          <p:cNvSpPr>
            <a:spLocks noGrp="1"/>
          </p:cNvSpPr>
          <p:nvPr>
            <p:ph type="pic" sz="quarter" idx="16"/>
          </p:nvPr>
        </p:nvSpPr>
        <p:spPr>
          <a:xfrm>
            <a:off x="5047303" y="649845"/>
            <a:ext cx="3065014" cy="551829"/>
          </a:xfrm>
          <a:prstGeom prst="rect">
            <a:avLst/>
          </a:prstGeom>
        </p:spPr>
        <p:txBody>
          <a:bodyPr lIns="91439" tIns="45719" rIns="91439" bIns="45719">
            <a:noAutofit/>
          </a:bodyPr>
          <a:lstStyle/>
          <a:p>
            <a:endParaRPr/>
          </a:p>
        </p:txBody>
      </p:sp>
      <p:sp>
        <p:nvSpPr>
          <p:cNvPr id="1112" name="Image"/>
          <p:cNvSpPr>
            <a:spLocks noGrp="1"/>
          </p:cNvSpPr>
          <p:nvPr>
            <p:ph type="pic" sz="quarter" idx="17"/>
          </p:nvPr>
        </p:nvSpPr>
        <p:spPr>
          <a:xfrm>
            <a:off x="9386968" y="727254"/>
            <a:ext cx="3065015" cy="551830"/>
          </a:xfrm>
          <a:prstGeom prst="rect">
            <a:avLst/>
          </a:prstGeom>
        </p:spPr>
        <p:txBody>
          <a:bodyPr lIns="91439" tIns="45719" rIns="91439" bIns="45719">
            <a:noAutofit/>
          </a:bodyPr>
          <a:lstStyle/>
          <a:p>
            <a:endParaRPr/>
          </a:p>
        </p:txBody>
      </p:sp>
      <p:sp>
        <p:nvSpPr>
          <p:cNvPr id="1113" name="Image"/>
          <p:cNvSpPr>
            <a:spLocks noGrp="1"/>
          </p:cNvSpPr>
          <p:nvPr>
            <p:ph type="pic" sz="quarter" idx="18"/>
          </p:nvPr>
        </p:nvSpPr>
        <p:spPr>
          <a:xfrm>
            <a:off x="707636" y="1578759"/>
            <a:ext cx="3065015" cy="551830"/>
          </a:xfrm>
          <a:prstGeom prst="rect">
            <a:avLst/>
          </a:prstGeom>
        </p:spPr>
        <p:txBody>
          <a:bodyPr lIns="91439" tIns="45719" rIns="91439" bIns="45719">
            <a:noAutofit/>
          </a:bodyPr>
          <a:lstStyle/>
          <a:p>
            <a:endParaRPr/>
          </a:p>
        </p:txBody>
      </p:sp>
      <p:sp>
        <p:nvSpPr>
          <p:cNvPr id="1114" name="Image"/>
          <p:cNvSpPr>
            <a:spLocks noGrp="1"/>
          </p:cNvSpPr>
          <p:nvPr>
            <p:ph type="pic" sz="quarter" idx="19"/>
          </p:nvPr>
        </p:nvSpPr>
        <p:spPr>
          <a:xfrm>
            <a:off x="5047303" y="1656168"/>
            <a:ext cx="3065014" cy="551830"/>
          </a:xfrm>
          <a:prstGeom prst="rect">
            <a:avLst/>
          </a:prstGeom>
        </p:spPr>
        <p:txBody>
          <a:bodyPr lIns="91439" tIns="45719" rIns="91439" bIns="45719">
            <a:noAutofit/>
          </a:bodyPr>
          <a:lstStyle/>
          <a:p>
            <a:endParaRPr/>
          </a:p>
        </p:txBody>
      </p:sp>
      <p:sp>
        <p:nvSpPr>
          <p:cNvPr id="1115" name="Image"/>
          <p:cNvSpPr>
            <a:spLocks noGrp="1"/>
          </p:cNvSpPr>
          <p:nvPr>
            <p:ph type="pic" sz="quarter" idx="20"/>
          </p:nvPr>
        </p:nvSpPr>
        <p:spPr>
          <a:xfrm>
            <a:off x="9386968" y="1733578"/>
            <a:ext cx="3065015" cy="551830"/>
          </a:xfrm>
          <a:prstGeom prst="rect">
            <a:avLst/>
          </a:prstGeom>
        </p:spPr>
        <p:txBody>
          <a:bodyPr lIns="91439" tIns="45719" rIns="91439" bIns="45719">
            <a:noAutofit/>
          </a:bodyPr>
          <a:lstStyle/>
          <a:p>
            <a:endParaRPr/>
          </a:p>
        </p:txBody>
      </p:sp>
      <p:sp>
        <p:nvSpPr>
          <p:cNvPr id="1116" name="Image"/>
          <p:cNvSpPr>
            <a:spLocks noGrp="1"/>
          </p:cNvSpPr>
          <p:nvPr>
            <p:ph type="pic" sz="quarter" idx="21"/>
          </p:nvPr>
        </p:nvSpPr>
        <p:spPr>
          <a:xfrm>
            <a:off x="707636" y="2721708"/>
            <a:ext cx="2235232" cy="402434"/>
          </a:xfrm>
          <a:prstGeom prst="rect">
            <a:avLst/>
          </a:prstGeom>
        </p:spPr>
        <p:txBody>
          <a:bodyPr lIns="91439" tIns="45719" rIns="91439" bIns="45719">
            <a:noAutofit/>
          </a:bodyPr>
          <a:lstStyle/>
          <a:p>
            <a:endParaRPr/>
          </a:p>
        </p:txBody>
      </p:sp>
      <p:sp>
        <p:nvSpPr>
          <p:cNvPr id="1117" name="Image"/>
          <p:cNvSpPr>
            <a:spLocks noGrp="1"/>
          </p:cNvSpPr>
          <p:nvPr>
            <p:ph type="pic" sz="quarter" idx="22"/>
          </p:nvPr>
        </p:nvSpPr>
        <p:spPr>
          <a:xfrm>
            <a:off x="3812576" y="2721708"/>
            <a:ext cx="2235232" cy="402434"/>
          </a:xfrm>
          <a:prstGeom prst="rect">
            <a:avLst/>
          </a:prstGeom>
        </p:spPr>
        <p:txBody>
          <a:bodyPr lIns="91439" tIns="45719" rIns="91439" bIns="45719">
            <a:noAutofit/>
          </a:bodyPr>
          <a:lstStyle/>
          <a:p>
            <a:endParaRPr/>
          </a:p>
        </p:txBody>
      </p:sp>
      <p:sp>
        <p:nvSpPr>
          <p:cNvPr id="1118" name="Image"/>
          <p:cNvSpPr>
            <a:spLocks noGrp="1"/>
          </p:cNvSpPr>
          <p:nvPr>
            <p:ph type="pic" sz="quarter" idx="23"/>
          </p:nvPr>
        </p:nvSpPr>
        <p:spPr>
          <a:xfrm>
            <a:off x="6972558" y="2721708"/>
            <a:ext cx="2235232" cy="402434"/>
          </a:xfrm>
          <a:prstGeom prst="rect">
            <a:avLst/>
          </a:prstGeom>
        </p:spPr>
        <p:txBody>
          <a:bodyPr lIns="91439" tIns="45719" rIns="91439" bIns="45719">
            <a:noAutofit/>
          </a:bodyPr>
          <a:lstStyle/>
          <a:p>
            <a:endParaRPr/>
          </a:p>
        </p:txBody>
      </p:sp>
      <p:sp>
        <p:nvSpPr>
          <p:cNvPr id="1119" name="Image"/>
          <p:cNvSpPr>
            <a:spLocks noGrp="1"/>
          </p:cNvSpPr>
          <p:nvPr>
            <p:ph type="pic" sz="quarter" idx="24"/>
          </p:nvPr>
        </p:nvSpPr>
        <p:spPr>
          <a:xfrm>
            <a:off x="10132541" y="2721708"/>
            <a:ext cx="2235231" cy="402434"/>
          </a:xfrm>
          <a:prstGeom prst="rect">
            <a:avLst/>
          </a:prstGeom>
        </p:spPr>
        <p:txBody>
          <a:bodyPr lIns="91439" tIns="45719" rIns="91439" bIns="45719">
            <a:noAutofit/>
          </a:bodyPr>
          <a:lstStyle/>
          <a:p>
            <a:endParaRPr/>
          </a:p>
        </p:txBody>
      </p:sp>
      <p:sp>
        <p:nvSpPr>
          <p:cNvPr id="1120" name="Image"/>
          <p:cNvSpPr>
            <a:spLocks noGrp="1"/>
          </p:cNvSpPr>
          <p:nvPr>
            <p:ph type="pic" sz="quarter" idx="25"/>
          </p:nvPr>
        </p:nvSpPr>
        <p:spPr>
          <a:xfrm>
            <a:off x="707636" y="3418394"/>
            <a:ext cx="2235232" cy="402434"/>
          </a:xfrm>
          <a:prstGeom prst="rect">
            <a:avLst/>
          </a:prstGeom>
        </p:spPr>
        <p:txBody>
          <a:bodyPr lIns="91439" tIns="45719" rIns="91439" bIns="45719">
            <a:noAutofit/>
          </a:bodyPr>
          <a:lstStyle/>
          <a:p>
            <a:endParaRPr/>
          </a:p>
        </p:txBody>
      </p:sp>
      <p:sp>
        <p:nvSpPr>
          <p:cNvPr id="1121" name="Image"/>
          <p:cNvSpPr>
            <a:spLocks noGrp="1"/>
          </p:cNvSpPr>
          <p:nvPr>
            <p:ph type="pic" sz="quarter" idx="26"/>
          </p:nvPr>
        </p:nvSpPr>
        <p:spPr>
          <a:xfrm>
            <a:off x="3812576" y="3418394"/>
            <a:ext cx="2235232" cy="402434"/>
          </a:xfrm>
          <a:prstGeom prst="rect">
            <a:avLst/>
          </a:prstGeom>
        </p:spPr>
        <p:txBody>
          <a:bodyPr lIns="91439" tIns="45719" rIns="91439" bIns="45719">
            <a:noAutofit/>
          </a:bodyPr>
          <a:lstStyle/>
          <a:p>
            <a:endParaRPr/>
          </a:p>
        </p:txBody>
      </p:sp>
      <p:sp>
        <p:nvSpPr>
          <p:cNvPr id="1122" name="Image"/>
          <p:cNvSpPr>
            <a:spLocks noGrp="1"/>
          </p:cNvSpPr>
          <p:nvPr>
            <p:ph type="pic" sz="quarter" idx="27"/>
          </p:nvPr>
        </p:nvSpPr>
        <p:spPr>
          <a:xfrm>
            <a:off x="6972558" y="3418394"/>
            <a:ext cx="2235232" cy="402434"/>
          </a:xfrm>
          <a:prstGeom prst="rect">
            <a:avLst/>
          </a:prstGeom>
        </p:spPr>
        <p:txBody>
          <a:bodyPr lIns="91439" tIns="45719" rIns="91439" bIns="45719">
            <a:noAutofit/>
          </a:bodyPr>
          <a:lstStyle/>
          <a:p>
            <a:endParaRPr/>
          </a:p>
        </p:txBody>
      </p:sp>
      <p:sp>
        <p:nvSpPr>
          <p:cNvPr id="1123" name="Image"/>
          <p:cNvSpPr>
            <a:spLocks noGrp="1"/>
          </p:cNvSpPr>
          <p:nvPr>
            <p:ph type="pic" sz="quarter" idx="28"/>
          </p:nvPr>
        </p:nvSpPr>
        <p:spPr>
          <a:xfrm>
            <a:off x="10132541" y="3418394"/>
            <a:ext cx="2235231" cy="402434"/>
          </a:xfrm>
          <a:prstGeom prst="rect">
            <a:avLst/>
          </a:prstGeom>
        </p:spPr>
        <p:txBody>
          <a:bodyPr lIns="91439" tIns="45719" rIns="91439" bIns="45719">
            <a:noAutofit/>
          </a:bodyPr>
          <a:lstStyle/>
          <a:p>
            <a:endParaRPr/>
          </a:p>
        </p:txBody>
      </p:sp>
      <p:sp>
        <p:nvSpPr>
          <p:cNvPr id="1124" name="Image"/>
          <p:cNvSpPr>
            <a:spLocks noGrp="1"/>
          </p:cNvSpPr>
          <p:nvPr>
            <p:ph type="pic" sz="quarter" idx="29"/>
          </p:nvPr>
        </p:nvSpPr>
        <p:spPr>
          <a:xfrm>
            <a:off x="707636" y="4115079"/>
            <a:ext cx="2235232" cy="402435"/>
          </a:xfrm>
          <a:prstGeom prst="rect">
            <a:avLst/>
          </a:prstGeom>
        </p:spPr>
        <p:txBody>
          <a:bodyPr lIns="91439" tIns="45719" rIns="91439" bIns="45719">
            <a:noAutofit/>
          </a:bodyPr>
          <a:lstStyle/>
          <a:p>
            <a:endParaRPr/>
          </a:p>
        </p:txBody>
      </p:sp>
      <p:sp>
        <p:nvSpPr>
          <p:cNvPr id="1125" name="Image"/>
          <p:cNvSpPr>
            <a:spLocks noGrp="1"/>
          </p:cNvSpPr>
          <p:nvPr>
            <p:ph type="pic" sz="quarter" idx="30"/>
          </p:nvPr>
        </p:nvSpPr>
        <p:spPr>
          <a:xfrm>
            <a:off x="3812576" y="4115079"/>
            <a:ext cx="2235232" cy="402435"/>
          </a:xfrm>
          <a:prstGeom prst="rect">
            <a:avLst/>
          </a:prstGeom>
        </p:spPr>
        <p:txBody>
          <a:bodyPr lIns="91439" tIns="45719" rIns="91439" bIns="45719">
            <a:noAutofit/>
          </a:bodyPr>
          <a:lstStyle/>
          <a:p>
            <a:endParaRPr/>
          </a:p>
        </p:txBody>
      </p:sp>
      <p:sp>
        <p:nvSpPr>
          <p:cNvPr id="1126" name="Image"/>
          <p:cNvSpPr>
            <a:spLocks noGrp="1"/>
          </p:cNvSpPr>
          <p:nvPr>
            <p:ph type="pic" sz="quarter" idx="31"/>
          </p:nvPr>
        </p:nvSpPr>
        <p:spPr>
          <a:xfrm>
            <a:off x="6972558" y="4115079"/>
            <a:ext cx="2235232" cy="402435"/>
          </a:xfrm>
          <a:prstGeom prst="rect">
            <a:avLst/>
          </a:prstGeom>
        </p:spPr>
        <p:txBody>
          <a:bodyPr lIns="91439" tIns="45719" rIns="91439" bIns="45719">
            <a:noAutofit/>
          </a:bodyPr>
          <a:lstStyle/>
          <a:p>
            <a:endParaRPr/>
          </a:p>
        </p:txBody>
      </p:sp>
      <p:sp>
        <p:nvSpPr>
          <p:cNvPr id="1127" name="Image"/>
          <p:cNvSpPr>
            <a:spLocks noGrp="1"/>
          </p:cNvSpPr>
          <p:nvPr>
            <p:ph type="pic" sz="quarter" idx="32"/>
          </p:nvPr>
        </p:nvSpPr>
        <p:spPr>
          <a:xfrm>
            <a:off x="10132541" y="4115079"/>
            <a:ext cx="2235231" cy="402435"/>
          </a:xfrm>
          <a:prstGeom prst="rect">
            <a:avLst/>
          </a:prstGeom>
        </p:spPr>
        <p:txBody>
          <a:bodyPr lIns="91439" tIns="45719" rIns="91439" bIns="45719">
            <a:noAutofit/>
          </a:bodyPr>
          <a:lstStyle/>
          <a:p>
            <a:endParaRPr/>
          </a:p>
        </p:txBody>
      </p:sp>
      <p:sp>
        <p:nvSpPr>
          <p:cNvPr id="1128" name="Image"/>
          <p:cNvSpPr>
            <a:spLocks noGrp="1"/>
          </p:cNvSpPr>
          <p:nvPr>
            <p:ph type="pic" sz="quarter" idx="33"/>
          </p:nvPr>
        </p:nvSpPr>
        <p:spPr>
          <a:xfrm>
            <a:off x="707636" y="4811765"/>
            <a:ext cx="2235232" cy="402435"/>
          </a:xfrm>
          <a:prstGeom prst="rect">
            <a:avLst/>
          </a:prstGeom>
        </p:spPr>
        <p:txBody>
          <a:bodyPr lIns="91439" tIns="45719" rIns="91439" bIns="45719">
            <a:noAutofit/>
          </a:bodyPr>
          <a:lstStyle/>
          <a:p>
            <a:endParaRPr/>
          </a:p>
        </p:txBody>
      </p:sp>
      <p:sp>
        <p:nvSpPr>
          <p:cNvPr id="1129" name="Image"/>
          <p:cNvSpPr>
            <a:spLocks noGrp="1"/>
          </p:cNvSpPr>
          <p:nvPr>
            <p:ph type="pic" sz="quarter" idx="34"/>
          </p:nvPr>
        </p:nvSpPr>
        <p:spPr>
          <a:xfrm>
            <a:off x="3812576" y="4811765"/>
            <a:ext cx="2235232" cy="402435"/>
          </a:xfrm>
          <a:prstGeom prst="rect">
            <a:avLst/>
          </a:prstGeom>
        </p:spPr>
        <p:txBody>
          <a:bodyPr lIns="91439" tIns="45719" rIns="91439" bIns="45719">
            <a:noAutofit/>
          </a:bodyPr>
          <a:lstStyle/>
          <a:p>
            <a:endParaRPr/>
          </a:p>
        </p:txBody>
      </p:sp>
      <p:sp>
        <p:nvSpPr>
          <p:cNvPr id="1130" name="Image"/>
          <p:cNvSpPr>
            <a:spLocks noGrp="1"/>
          </p:cNvSpPr>
          <p:nvPr>
            <p:ph type="pic" sz="quarter" idx="35"/>
          </p:nvPr>
        </p:nvSpPr>
        <p:spPr>
          <a:xfrm>
            <a:off x="6972558" y="4811765"/>
            <a:ext cx="2235232" cy="402435"/>
          </a:xfrm>
          <a:prstGeom prst="rect">
            <a:avLst/>
          </a:prstGeom>
        </p:spPr>
        <p:txBody>
          <a:bodyPr lIns="91439" tIns="45719" rIns="91439" bIns="45719">
            <a:noAutofit/>
          </a:bodyPr>
          <a:lstStyle/>
          <a:p>
            <a:endParaRPr/>
          </a:p>
        </p:txBody>
      </p:sp>
      <p:sp>
        <p:nvSpPr>
          <p:cNvPr id="1131" name="Image"/>
          <p:cNvSpPr>
            <a:spLocks noGrp="1"/>
          </p:cNvSpPr>
          <p:nvPr>
            <p:ph type="pic" sz="quarter" idx="36"/>
          </p:nvPr>
        </p:nvSpPr>
        <p:spPr>
          <a:xfrm>
            <a:off x="10132541" y="4811765"/>
            <a:ext cx="2235231" cy="402435"/>
          </a:xfrm>
          <a:prstGeom prst="rect">
            <a:avLst/>
          </a:prstGeom>
        </p:spPr>
        <p:txBody>
          <a:bodyPr lIns="91439" tIns="45719" rIns="91439" bIns="45719">
            <a:noAutofit/>
          </a:bodyPr>
          <a:lstStyle/>
          <a:p>
            <a:endParaRPr/>
          </a:p>
        </p:txBody>
      </p:sp>
      <p:sp>
        <p:nvSpPr>
          <p:cNvPr id="113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133" name="Organization name"/>
          <p:cNvSpPr txBox="1"/>
          <p:nvPr/>
        </p:nvSpPr>
        <p:spPr>
          <a:xfrm>
            <a:off x="208416" y="9296521"/>
            <a:ext cx="2010674" cy="33358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7093" tIns="27093" rIns="27093" bIns="27093" anchor="ctr">
            <a:spAutoFit/>
          </a:bodyPr>
          <a:lstStyle>
            <a:lvl1pPr algn="l">
              <a:defRPr sz="1800">
                <a:solidFill>
                  <a:srgbClr val="919191"/>
                </a:solidFill>
              </a:defRPr>
            </a:lvl1pPr>
          </a:lstStyle>
          <a:p>
            <a:r>
              <a:t>Organization name</a:t>
            </a:r>
          </a:p>
        </p:txBody>
      </p:sp>
      <p:sp>
        <p:nvSpPr>
          <p:cNvPr id="113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135" name="Image"/>
          <p:cNvSpPr>
            <a:spLocks noGrp="1"/>
          </p:cNvSpPr>
          <p:nvPr>
            <p:ph type="pic" sz="quarter" idx="37"/>
          </p:nvPr>
        </p:nvSpPr>
        <p:spPr>
          <a:xfrm>
            <a:off x="707636" y="5473979"/>
            <a:ext cx="2235232" cy="402435"/>
          </a:xfrm>
          <a:prstGeom prst="rect">
            <a:avLst/>
          </a:prstGeom>
        </p:spPr>
        <p:txBody>
          <a:bodyPr lIns="91439" tIns="45719" rIns="91439" bIns="45719">
            <a:noAutofit/>
          </a:bodyPr>
          <a:lstStyle/>
          <a:p>
            <a:endParaRPr/>
          </a:p>
        </p:txBody>
      </p:sp>
      <p:sp>
        <p:nvSpPr>
          <p:cNvPr id="1136" name="Image"/>
          <p:cNvSpPr>
            <a:spLocks noGrp="1"/>
          </p:cNvSpPr>
          <p:nvPr>
            <p:ph type="pic" sz="quarter" idx="38"/>
          </p:nvPr>
        </p:nvSpPr>
        <p:spPr>
          <a:xfrm>
            <a:off x="3812576" y="5473979"/>
            <a:ext cx="2235232" cy="402435"/>
          </a:xfrm>
          <a:prstGeom prst="rect">
            <a:avLst/>
          </a:prstGeom>
        </p:spPr>
        <p:txBody>
          <a:bodyPr lIns="91439" tIns="45719" rIns="91439" bIns="45719">
            <a:noAutofit/>
          </a:bodyPr>
          <a:lstStyle/>
          <a:p>
            <a:endParaRPr/>
          </a:p>
        </p:txBody>
      </p:sp>
      <p:sp>
        <p:nvSpPr>
          <p:cNvPr id="1137" name="Image"/>
          <p:cNvSpPr>
            <a:spLocks noGrp="1"/>
          </p:cNvSpPr>
          <p:nvPr>
            <p:ph type="pic" sz="quarter" idx="39"/>
          </p:nvPr>
        </p:nvSpPr>
        <p:spPr>
          <a:xfrm>
            <a:off x="6972558" y="5473979"/>
            <a:ext cx="2235232" cy="402435"/>
          </a:xfrm>
          <a:prstGeom prst="rect">
            <a:avLst/>
          </a:prstGeom>
        </p:spPr>
        <p:txBody>
          <a:bodyPr lIns="91439" tIns="45719" rIns="91439" bIns="45719">
            <a:noAutofit/>
          </a:bodyPr>
          <a:lstStyle/>
          <a:p>
            <a:endParaRPr/>
          </a:p>
        </p:txBody>
      </p:sp>
      <p:sp>
        <p:nvSpPr>
          <p:cNvPr id="1138" name="Image"/>
          <p:cNvSpPr>
            <a:spLocks noGrp="1"/>
          </p:cNvSpPr>
          <p:nvPr>
            <p:ph type="pic" sz="quarter" idx="40"/>
          </p:nvPr>
        </p:nvSpPr>
        <p:spPr>
          <a:xfrm>
            <a:off x="10132541" y="5473979"/>
            <a:ext cx="2235231" cy="402435"/>
          </a:xfrm>
          <a:prstGeom prst="rect">
            <a:avLst/>
          </a:prstGeom>
        </p:spPr>
        <p:txBody>
          <a:bodyPr lIns="91439" tIns="45719" rIns="91439" bIns="45719">
            <a:noAutofit/>
          </a:bodyPr>
          <a:lstStyle/>
          <a:p>
            <a:endParaRPr/>
          </a:p>
        </p:txBody>
      </p:sp>
      <p:sp>
        <p:nvSpPr>
          <p:cNvPr id="1139" name="Image"/>
          <p:cNvSpPr>
            <a:spLocks noGrp="1"/>
          </p:cNvSpPr>
          <p:nvPr>
            <p:ph type="pic" sz="quarter" idx="41"/>
          </p:nvPr>
        </p:nvSpPr>
        <p:spPr>
          <a:xfrm>
            <a:off x="707636" y="6170665"/>
            <a:ext cx="2235232" cy="402435"/>
          </a:xfrm>
          <a:prstGeom prst="rect">
            <a:avLst/>
          </a:prstGeom>
        </p:spPr>
        <p:txBody>
          <a:bodyPr lIns="91439" tIns="45719" rIns="91439" bIns="45719">
            <a:noAutofit/>
          </a:bodyPr>
          <a:lstStyle/>
          <a:p>
            <a:endParaRPr/>
          </a:p>
        </p:txBody>
      </p:sp>
      <p:sp>
        <p:nvSpPr>
          <p:cNvPr id="1140" name="Image"/>
          <p:cNvSpPr>
            <a:spLocks noGrp="1"/>
          </p:cNvSpPr>
          <p:nvPr>
            <p:ph type="pic" sz="quarter" idx="42"/>
          </p:nvPr>
        </p:nvSpPr>
        <p:spPr>
          <a:xfrm>
            <a:off x="3812576" y="6170665"/>
            <a:ext cx="2235232" cy="402435"/>
          </a:xfrm>
          <a:prstGeom prst="rect">
            <a:avLst/>
          </a:prstGeom>
        </p:spPr>
        <p:txBody>
          <a:bodyPr lIns="91439" tIns="45719" rIns="91439" bIns="45719">
            <a:noAutofit/>
          </a:bodyPr>
          <a:lstStyle/>
          <a:p>
            <a:endParaRPr/>
          </a:p>
        </p:txBody>
      </p:sp>
      <p:sp>
        <p:nvSpPr>
          <p:cNvPr id="1141" name="Image"/>
          <p:cNvSpPr>
            <a:spLocks noGrp="1"/>
          </p:cNvSpPr>
          <p:nvPr>
            <p:ph type="pic" sz="quarter" idx="43"/>
          </p:nvPr>
        </p:nvSpPr>
        <p:spPr>
          <a:xfrm>
            <a:off x="6972558" y="6170665"/>
            <a:ext cx="2235232" cy="402435"/>
          </a:xfrm>
          <a:prstGeom prst="rect">
            <a:avLst/>
          </a:prstGeom>
        </p:spPr>
        <p:txBody>
          <a:bodyPr lIns="91439" tIns="45719" rIns="91439" bIns="45719">
            <a:noAutofit/>
          </a:bodyPr>
          <a:lstStyle/>
          <a:p>
            <a:endParaRPr/>
          </a:p>
        </p:txBody>
      </p:sp>
      <p:sp>
        <p:nvSpPr>
          <p:cNvPr id="1142" name="Image"/>
          <p:cNvSpPr>
            <a:spLocks noGrp="1"/>
          </p:cNvSpPr>
          <p:nvPr>
            <p:ph type="pic" sz="quarter" idx="44"/>
          </p:nvPr>
        </p:nvSpPr>
        <p:spPr>
          <a:xfrm>
            <a:off x="10132541" y="6170665"/>
            <a:ext cx="2235231" cy="402435"/>
          </a:xfrm>
          <a:prstGeom prst="rect">
            <a:avLst/>
          </a:prstGeom>
        </p:spPr>
        <p:txBody>
          <a:bodyPr lIns="91439" tIns="45719" rIns="91439" bIns="45719">
            <a:noAutofit/>
          </a:bodyPr>
          <a:lstStyle/>
          <a:p>
            <a:endParaRPr/>
          </a:p>
        </p:txBody>
      </p:sp>
      <p:sp>
        <p:nvSpPr>
          <p:cNvPr id="114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Table of contents">
    <p:bg>
      <p:bgPr>
        <a:solidFill>
          <a:srgbClr val="515151"/>
        </a:solidFill>
        <a:effectLst/>
      </p:bgPr>
    </p:bg>
    <p:spTree>
      <p:nvGrpSpPr>
        <p:cNvPr id="1" name=""/>
        <p:cNvGrpSpPr/>
        <p:nvPr/>
      </p:nvGrpSpPr>
      <p:grpSpPr>
        <a:xfrm>
          <a:off x="0" y="0"/>
          <a:ext cx="0" cy="0"/>
          <a:chOff x="0" y="0"/>
          <a:chExt cx="0" cy="0"/>
        </a:xfrm>
      </p:grpSpPr>
      <p:sp>
        <p:nvSpPr>
          <p:cNvPr id="1150" name="image background small.png"/>
          <p:cNvSpPr>
            <a:spLocks noGrp="1"/>
          </p:cNvSpPr>
          <p:nvPr>
            <p:ph type="pic" idx="13"/>
          </p:nvPr>
        </p:nvSpPr>
        <p:spPr>
          <a:xfrm>
            <a:off x="-2783821" y="-6786"/>
            <a:ext cx="9241146" cy="9241146"/>
          </a:xfrm>
          <a:prstGeom prst="rect">
            <a:avLst/>
          </a:prstGeom>
        </p:spPr>
        <p:txBody>
          <a:bodyPr lIns="91439" tIns="45719" rIns="91439" bIns="45719">
            <a:noAutofit/>
          </a:bodyPr>
          <a:lstStyle/>
          <a:p>
            <a:endParaRPr/>
          </a:p>
        </p:txBody>
      </p:sp>
      <p:sp>
        <p:nvSpPr>
          <p:cNvPr id="1151" name="image background small.png"/>
          <p:cNvSpPr>
            <a:spLocks noGrp="1"/>
          </p:cNvSpPr>
          <p:nvPr>
            <p:ph type="pic" idx="14"/>
          </p:nvPr>
        </p:nvSpPr>
        <p:spPr>
          <a:xfrm>
            <a:off x="6537393" y="23184"/>
            <a:ext cx="9279313" cy="9279312"/>
          </a:xfrm>
          <a:prstGeom prst="rect">
            <a:avLst/>
          </a:prstGeom>
        </p:spPr>
        <p:txBody>
          <a:bodyPr lIns="91439" tIns="45719" rIns="91439" bIns="45719">
            <a:noAutofit/>
          </a:bodyPr>
          <a:lstStyle/>
          <a:p>
            <a:endParaRPr/>
          </a:p>
        </p:txBody>
      </p:sp>
      <p:sp>
        <p:nvSpPr>
          <p:cNvPr id="1152" name="Line"/>
          <p:cNvSpPr/>
          <p:nvPr/>
        </p:nvSpPr>
        <p:spPr>
          <a:xfrm flipV="1">
            <a:off x="3645988" y="3415"/>
            <a:ext cx="1" cy="9282568"/>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153" name="Line"/>
          <p:cNvSpPr/>
          <p:nvPr/>
        </p:nvSpPr>
        <p:spPr>
          <a:xfrm flipV="1">
            <a:off x="9412997" y="22964"/>
            <a:ext cx="1" cy="920076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154" name="Title Text"/>
          <p:cNvSpPr txBox="1">
            <a:spLocks noGrp="1"/>
          </p:cNvSpPr>
          <p:nvPr>
            <p:ph type="body" sz="quarter" idx="15"/>
          </p:nvPr>
        </p:nvSpPr>
        <p:spPr>
          <a:xfrm>
            <a:off x="4044727" y="1206427"/>
            <a:ext cx="5021108" cy="3322319"/>
          </a:xfrm>
          <a:prstGeom prst="rect">
            <a:avLst/>
          </a:prstGeom>
        </p:spPr>
        <p:txBody>
          <a:bodyPr anchor="b"/>
          <a:lstStyle>
            <a:lvl1pPr algn="l">
              <a:defRPr sz="4600">
                <a:solidFill>
                  <a:srgbClr val="FCB448"/>
                </a:solidFill>
                <a:latin typeface="+mn-lt"/>
                <a:ea typeface="+mn-ea"/>
                <a:cs typeface="+mn-cs"/>
                <a:sym typeface="Helvetica Neue Light"/>
              </a:defRPr>
            </a:lvl1pPr>
          </a:lstStyle>
          <a:p>
            <a:r>
              <a:t>Title Text</a:t>
            </a:r>
          </a:p>
        </p:txBody>
      </p:sp>
      <p:sp>
        <p:nvSpPr>
          <p:cNvPr id="1155" name="Body Level One…"/>
          <p:cNvSpPr txBox="1">
            <a:spLocks noGrp="1"/>
          </p:cNvSpPr>
          <p:nvPr>
            <p:ph type="body" sz="quarter" idx="16"/>
          </p:nvPr>
        </p:nvSpPr>
        <p:spPr>
          <a:xfrm>
            <a:off x="4044727" y="4783327"/>
            <a:ext cx="5021108" cy="33223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15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157"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15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15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Quote &amp; photo">
    <p:spTree>
      <p:nvGrpSpPr>
        <p:cNvPr id="1" name=""/>
        <p:cNvGrpSpPr/>
        <p:nvPr/>
      </p:nvGrpSpPr>
      <p:grpSpPr>
        <a:xfrm>
          <a:off x="0" y="0"/>
          <a:ext cx="0" cy="0"/>
          <a:chOff x="0" y="0"/>
          <a:chExt cx="0" cy="0"/>
        </a:xfrm>
      </p:grpSpPr>
      <p:sp>
        <p:nvSpPr>
          <p:cNvPr id="82" name="image background small.png"/>
          <p:cNvSpPr>
            <a:spLocks noGrp="1"/>
          </p:cNvSpPr>
          <p:nvPr>
            <p:ph type="pic" idx="13"/>
          </p:nvPr>
        </p:nvSpPr>
        <p:spPr>
          <a:xfrm>
            <a:off x="5110803" y="15725"/>
            <a:ext cx="9224414" cy="9224413"/>
          </a:xfrm>
          <a:prstGeom prst="rect">
            <a:avLst/>
          </a:prstGeom>
        </p:spPr>
        <p:txBody>
          <a:bodyPr lIns="91439" tIns="45719" rIns="91439" bIns="45719">
            <a:noAutofit/>
          </a:bodyPr>
          <a:lstStyle/>
          <a:p>
            <a:endParaRPr/>
          </a:p>
        </p:txBody>
      </p:sp>
      <p:sp>
        <p:nvSpPr>
          <p:cNvPr id="83" name="Line"/>
          <p:cNvSpPr/>
          <p:nvPr/>
        </p:nvSpPr>
        <p:spPr>
          <a:xfrm flipV="1">
            <a:off x="6502399" y="36041"/>
            <a:ext cx="1" cy="942782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84" name="“Knowledge is power. Information is liberating. Education is the premise of progress, in every society, in every family.”…"/>
          <p:cNvSpPr txBox="1">
            <a:spLocks noGrp="1"/>
          </p:cNvSpPr>
          <p:nvPr>
            <p:ph type="body" sz="half" idx="14"/>
          </p:nvPr>
        </p:nvSpPr>
        <p:spPr>
          <a:xfrm>
            <a:off x="304911" y="1171437"/>
            <a:ext cx="5944912" cy="6903670"/>
          </a:xfrm>
          <a:prstGeom prst="rect">
            <a:avLst/>
          </a:prstGeom>
        </p:spPr>
        <p:txBody>
          <a:bodyPr anchor="ctr"/>
          <a:lstStyle/>
          <a:p>
            <a:pPr>
              <a:defRPr>
                <a:solidFill>
                  <a:srgbClr val="000000"/>
                </a:solidFill>
              </a:defRPr>
            </a:pPr>
            <a:r>
              <a:t>“Knowledge is power. Information is liberating. Education is the premise of progress, in every society, in every family.”</a:t>
            </a:r>
          </a:p>
          <a:p>
            <a:pPr>
              <a:defRPr>
                <a:solidFill>
                  <a:srgbClr val="000000"/>
                </a:solidFill>
              </a:defRPr>
            </a:pPr>
            <a:endParaRPr/>
          </a:p>
          <a:p>
            <a:pPr>
              <a:defRPr>
                <a:solidFill>
                  <a:srgbClr val="000000"/>
                </a:solidFill>
              </a:defRPr>
            </a:pPr>
            <a:r>
              <a:t>— Kofi Annan —</a:t>
            </a:r>
          </a:p>
        </p:txBody>
      </p:sp>
      <p:sp>
        <p:nvSpPr>
          <p:cNvPr id="8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86"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8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x">
  <p:cSld name="Process (5 stages)">
    <p:bg>
      <p:bgPr>
        <a:solidFill>
          <a:srgbClr val="515151"/>
        </a:solidFill>
        <a:effectLst/>
      </p:bgPr>
    </p:bg>
    <p:spTree>
      <p:nvGrpSpPr>
        <p:cNvPr id="1" name=""/>
        <p:cNvGrpSpPr/>
        <p:nvPr/>
      </p:nvGrpSpPr>
      <p:grpSpPr>
        <a:xfrm>
          <a:off x="0" y="0"/>
          <a:ext cx="0" cy="0"/>
          <a:chOff x="0" y="0"/>
          <a:chExt cx="0" cy="0"/>
        </a:xfrm>
      </p:grpSpPr>
      <p:sp>
        <p:nvSpPr>
          <p:cNvPr id="1166" name="image background small.png"/>
          <p:cNvSpPr>
            <a:spLocks noGrp="1"/>
          </p:cNvSpPr>
          <p:nvPr>
            <p:ph type="pic" idx="13"/>
          </p:nvPr>
        </p:nvSpPr>
        <p:spPr>
          <a:xfrm>
            <a:off x="61927" y="-2874381"/>
            <a:ext cx="12880945" cy="12880945"/>
          </a:xfrm>
          <a:prstGeom prst="rect">
            <a:avLst/>
          </a:prstGeom>
        </p:spPr>
        <p:txBody>
          <a:bodyPr lIns="91439" tIns="45719" rIns="91439" bIns="45719">
            <a:noAutofit/>
          </a:bodyPr>
          <a:lstStyle/>
          <a:p>
            <a:endParaRPr/>
          </a:p>
        </p:txBody>
      </p:sp>
      <p:sp>
        <p:nvSpPr>
          <p:cNvPr id="1167" name="Circle"/>
          <p:cNvSpPr>
            <a:spLocks noGrp="1"/>
          </p:cNvSpPr>
          <p:nvPr>
            <p:ph type="body" sz="quarter" idx="14"/>
          </p:nvPr>
        </p:nvSpPr>
        <p:spPr>
          <a:xfrm>
            <a:off x="2024221" y="7864859"/>
            <a:ext cx="442120" cy="442119"/>
          </a:xfrm>
          <a:prstGeom prst="ellipse">
            <a:avLst/>
          </a:prstGeom>
          <a:solidFill>
            <a:srgbClr val="FCB448"/>
          </a:solidFill>
          <a:effectLst>
            <a:outerShdw blurRad="12700" dir="5400000" rotWithShape="0">
              <a:srgbClr val="000000">
                <a:alpha val="50000"/>
              </a:srgbClr>
            </a:outerShdw>
          </a:effectLst>
        </p:spPr>
        <p:txBody>
          <a:bodyPr lIns="27093" tIns="27093" rIns="27093" bIns="27093" anchor="ctr">
            <a:noAutofit/>
          </a:bodyPr>
          <a:lstStyle/>
          <a:p>
            <a:pPr>
              <a:defRPr sz="2000"/>
            </a:pPr>
            <a:endParaRPr/>
          </a:p>
        </p:txBody>
      </p:sp>
      <p:sp>
        <p:nvSpPr>
          <p:cNvPr id="1168" name="Short stage description"/>
          <p:cNvSpPr txBox="1">
            <a:spLocks noGrp="1"/>
          </p:cNvSpPr>
          <p:nvPr>
            <p:ph type="body" sz="quarter" idx="15"/>
          </p:nvPr>
        </p:nvSpPr>
        <p:spPr>
          <a:xfrm>
            <a:off x="610022" y="8466163"/>
            <a:ext cx="11671848" cy="489417"/>
          </a:xfrm>
          <a:prstGeom prst="rect">
            <a:avLst/>
          </a:prstGeom>
        </p:spPr>
        <p:txBody>
          <a:bodyPr lIns="32657" tIns="32657" rIns="32657" bIns="32657">
            <a:spAutoFit/>
          </a:bodyPr>
          <a:lstStyle>
            <a:lvl1pPr defTabSz="359228">
              <a:lnSpc>
                <a:spcPts val="3500"/>
              </a:lnSpc>
              <a:defRPr sz="2400">
                <a:latin typeface="+mn-lt"/>
                <a:ea typeface="+mn-ea"/>
                <a:cs typeface="+mn-cs"/>
                <a:sym typeface="Helvetica Neue Light"/>
              </a:defRPr>
            </a:lvl1pPr>
          </a:lstStyle>
          <a:p>
            <a:r>
              <a:t>Short stage description</a:t>
            </a:r>
          </a:p>
        </p:txBody>
      </p:sp>
      <p:sp>
        <p:nvSpPr>
          <p:cNvPr id="1169" name="Circle"/>
          <p:cNvSpPr/>
          <p:nvPr/>
        </p:nvSpPr>
        <p:spPr>
          <a:xfrm>
            <a:off x="2021932"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70" name="Circle"/>
          <p:cNvSpPr/>
          <p:nvPr/>
        </p:nvSpPr>
        <p:spPr>
          <a:xfrm>
            <a:off x="6289357"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71" name="Circle"/>
          <p:cNvSpPr/>
          <p:nvPr/>
        </p:nvSpPr>
        <p:spPr>
          <a:xfrm>
            <a:off x="4154413"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72" name="Circle"/>
          <p:cNvSpPr/>
          <p:nvPr/>
        </p:nvSpPr>
        <p:spPr>
          <a:xfrm>
            <a:off x="8415027"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73" name="Line"/>
          <p:cNvSpPr/>
          <p:nvPr/>
        </p:nvSpPr>
        <p:spPr>
          <a:xfrm>
            <a:off x="8841954" y="8078178"/>
            <a:ext cx="1707462"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74" name="Line"/>
          <p:cNvSpPr/>
          <p:nvPr/>
        </p:nvSpPr>
        <p:spPr>
          <a:xfrm>
            <a:off x="6725983" y="8078178"/>
            <a:ext cx="1666955"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75" name="Line"/>
          <p:cNvSpPr/>
          <p:nvPr/>
        </p:nvSpPr>
        <p:spPr>
          <a:xfrm>
            <a:off x="2454093" y="8078178"/>
            <a:ext cx="1687773"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76" name="Line"/>
          <p:cNvSpPr/>
          <p:nvPr/>
        </p:nvSpPr>
        <p:spPr>
          <a:xfrm>
            <a:off x="4589193" y="8078178"/>
            <a:ext cx="1687773"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77" name="Circle"/>
          <p:cNvSpPr/>
          <p:nvPr/>
        </p:nvSpPr>
        <p:spPr>
          <a:xfrm>
            <a:off x="10549971"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78"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17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180"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18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18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cSld name="Process (6 stages)">
    <p:bg>
      <p:bgPr>
        <a:solidFill>
          <a:srgbClr val="515151"/>
        </a:solidFill>
        <a:effectLst/>
      </p:bgPr>
    </p:bg>
    <p:spTree>
      <p:nvGrpSpPr>
        <p:cNvPr id="1" name=""/>
        <p:cNvGrpSpPr/>
        <p:nvPr/>
      </p:nvGrpSpPr>
      <p:grpSpPr>
        <a:xfrm>
          <a:off x="0" y="0"/>
          <a:ext cx="0" cy="0"/>
          <a:chOff x="0" y="0"/>
          <a:chExt cx="0" cy="0"/>
        </a:xfrm>
      </p:grpSpPr>
      <p:sp>
        <p:nvSpPr>
          <p:cNvPr id="1189" name="image background small.png"/>
          <p:cNvSpPr>
            <a:spLocks noGrp="1"/>
          </p:cNvSpPr>
          <p:nvPr>
            <p:ph type="pic" idx="13"/>
          </p:nvPr>
        </p:nvSpPr>
        <p:spPr>
          <a:xfrm>
            <a:off x="61927" y="-2874381"/>
            <a:ext cx="12880945" cy="12880945"/>
          </a:xfrm>
          <a:prstGeom prst="rect">
            <a:avLst/>
          </a:prstGeom>
        </p:spPr>
        <p:txBody>
          <a:bodyPr lIns="91439" tIns="45719" rIns="91439" bIns="45719">
            <a:noAutofit/>
          </a:bodyPr>
          <a:lstStyle/>
          <a:p>
            <a:endParaRPr/>
          </a:p>
        </p:txBody>
      </p:sp>
      <p:sp>
        <p:nvSpPr>
          <p:cNvPr id="1190" name="Circle"/>
          <p:cNvSpPr>
            <a:spLocks noGrp="1"/>
          </p:cNvSpPr>
          <p:nvPr>
            <p:ph type="body" sz="quarter" idx="14"/>
          </p:nvPr>
        </p:nvSpPr>
        <p:spPr>
          <a:xfrm>
            <a:off x="1373981" y="7864859"/>
            <a:ext cx="442119" cy="442119"/>
          </a:xfrm>
          <a:prstGeom prst="ellipse">
            <a:avLst/>
          </a:prstGeom>
          <a:solidFill>
            <a:srgbClr val="FCB448"/>
          </a:solidFill>
          <a:effectLst>
            <a:outerShdw blurRad="12700" dir="5400000" rotWithShape="0">
              <a:srgbClr val="000000">
                <a:alpha val="50000"/>
              </a:srgbClr>
            </a:outerShdw>
          </a:effectLst>
        </p:spPr>
        <p:txBody>
          <a:bodyPr lIns="27093" tIns="27093" rIns="27093" bIns="27093" anchor="ctr">
            <a:noAutofit/>
          </a:bodyPr>
          <a:lstStyle/>
          <a:p>
            <a:pPr>
              <a:defRPr sz="2000"/>
            </a:pPr>
            <a:endParaRPr/>
          </a:p>
        </p:txBody>
      </p:sp>
      <p:sp>
        <p:nvSpPr>
          <p:cNvPr id="1191" name="Short stage description"/>
          <p:cNvSpPr txBox="1">
            <a:spLocks noGrp="1"/>
          </p:cNvSpPr>
          <p:nvPr>
            <p:ph type="body" sz="quarter" idx="15"/>
          </p:nvPr>
        </p:nvSpPr>
        <p:spPr>
          <a:xfrm>
            <a:off x="610022" y="8466163"/>
            <a:ext cx="11671848" cy="489417"/>
          </a:xfrm>
          <a:prstGeom prst="rect">
            <a:avLst/>
          </a:prstGeom>
        </p:spPr>
        <p:txBody>
          <a:bodyPr lIns="32657" tIns="32657" rIns="32657" bIns="32657">
            <a:spAutoFit/>
          </a:bodyPr>
          <a:lstStyle>
            <a:lvl1pPr defTabSz="359228">
              <a:lnSpc>
                <a:spcPts val="3500"/>
              </a:lnSpc>
              <a:defRPr sz="2400">
                <a:latin typeface="+mn-lt"/>
                <a:ea typeface="+mn-ea"/>
                <a:cs typeface="+mn-cs"/>
                <a:sym typeface="Helvetica Neue Light"/>
              </a:defRPr>
            </a:lvl1pPr>
          </a:lstStyle>
          <a:p>
            <a:r>
              <a:t>Short stage description</a:t>
            </a:r>
          </a:p>
        </p:txBody>
      </p:sp>
      <p:sp>
        <p:nvSpPr>
          <p:cNvPr id="1192" name="Circle"/>
          <p:cNvSpPr/>
          <p:nvPr/>
        </p:nvSpPr>
        <p:spPr>
          <a:xfrm>
            <a:off x="1371692"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93" name="Circle"/>
          <p:cNvSpPr/>
          <p:nvPr/>
        </p:nvSpPr>
        <p:spPr>
          <a:xfrm>
            <a:off x="5298514"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94" name="Circle"/>
          <p:cNvSpPr/>
          <p:nvPr/>
        </p:nvSpPr>
        <p:spPr>
          <a:xfrm>
            <a:off x="3326131"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95" name="Circle"/>
          <p:cNvSpPr/>
          <p:nvPr/>
        </p:nvSpPr>
        <p:spPr>
          <a:xfrm>
            <a:off x="9226267"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96" name="Circle"/>
          <p:cNvSpPr/>
          <p:nvPr/>
        </p:nvSpPr>
        <p:spPr>
          <a:xfrm>
            <a:off x="7261624"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97" name="Line"/>
          <p:cNvSpPr/>
          <p:nvPr/>
        </p:nvSpPr>
        <p:spPr>
          <a:xfrm>
            <a:off x="7693350" y="8078178"/>
            <a:ext cx="1545962"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98" name="Line"/>
          <p:cNvSpPr/>
          <p:nvPr/>
        </p:nvSpPr>
        <p:spPr>
          <a:xfrm>
            <a:off x="9665691" y="8078178"/>
            <a:ext cx="1533965"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199" name="Line"/>
          <p:cNvSpPr/>
          <p:nvPr/>
        </p:nvSpPr>
        <p:spPr>
          <a:xfrm>
            <a:off x="5738738" y="8078178"/>
            <a:ext cx="1527324"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00" name="Line"/>
          <p:cNvSpPr/>
          <p:nvPr/>
        </p:nvSpPr>
        <p:spPr>
          <a:xfrm>
            <a:off x="1803853" y="8078178"/>
            <a:ext cx="1533965"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01" name="Line"/>
          <p:cNvSpPr/>
          <p:nvPr/>
        </p:nvSpPr>
        <p:spPr>
          <a:xfrm>
            <a:off x="3760911" y="8078178"/>
            <a:ext cx="1528811"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02" name="Circle"/>
          <p:cNvSpPr/>
          <p:nvPr/>
        </p:nvSpPr>
        <p:spPr>
          <a:xfrm>
            <a:off x="11200211"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03"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204"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205"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206"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2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Process (7 stages)">
    <p:bg>
      <p:bgPr>
        <a:solidFill>
          <a:srgbClr val="515151"/>
        </a:solidFill>
        <a:effectLst/>
      </p:bgPr>
    </p:bg>
    <p:spTree>
      <p:nvGrpSpPr>
        <p:cNvPr id="1" name=""/>
        <p:cNvGrpSpPr/>
        <p:nvPr/>
      </p:nvGrpSpPr>
      <p:grpSpPr>
        <a:xfrm>
          <a:off x="0" y="0"/>
          <a:ext cx="0" cy="0"/>
          <a:chOff x="0" y="0"/>
          <a:chExt cx="0" cy="0"/>
        </a:xfrm>
      </p:grpSpPr>
      <p:sp>
        <p:nvSpPr>
          <p:cNvPr id="1214" name="image background small.png"/>
          <p:cNvSpPr>
            <a:spLocks noGrp="1"/>
          </p:cNvSpPr>
          <p:nvPr>
            <p:ph type="pic" idx="13"/>
          </p:nvPr>
        </p:nvSpPr>
        <p:spPr>
          <a:xfrm>
            <a:off x="61927" y="-2150481"/>
            <a:ext cx="12880945" cy="12880945"/>
          </a:xfrm>
          <a:prstGeom prst="rect">
            <a:avLst/>
          </a:prstGeom>
        </p:spPr>
        <p:txBody>
          <a:bodyPr lIns="91439" tIns="45719" rIns="91439" bIns="45719">
            <a:noAutofit/>
          </a:bodyPr>
          <a:lstStyle/>
          <a:p>
            <a:endParaRPr/>
          </a:p>
        </p:txBody>
      </p:sp>
      <p:sp>
        <p:nvSpPr>
          <p:cNvPr id="1215"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216" name="Circle"/>
          <p:cNvSpPr>
            <a:spLocks noGrp="1"/>
          </p:cNvSpPr>
          <p:nvPr>
            <p:ph type="body" sz="quarter" idx="14"/>
          </p:nvPr>
        </p:nvSpPr>
        <p:spPr>
          <a:xfrm>
            <a:off x="1373981" y="7864859"/>
            <a:ext cx="442119" cy="442119"/>
          </a:xfrm>
          <a:prstGeom prst="ellipse">
            <a:avLst/>
          </a:prstGeom>
          <a:solidFill>
            <a:srgbClr val="FCB448"/>
          </a:solidFill>
          <a:effectLst>
            <a:outerShdw blurRad="12700" dir="5400000" rotWithShape="0">
              <a:srgbClr val="000000">
                <a:alpha val="50000"/>
              </a:srgbClr>
            </a:outerShdw>
          </a:effectLst>
        </p:spPr>
        <p:txBody>
          <a:bodyPr lIns="27093" tIns="27093" rIns="27093" bIns="27093" anchor="ctr">
            <a:noAutofit/>
          </a:bodyPr>
          <a:lstStyle/>
          <a:p>
            <a:pPr>
              <a:defRPr sz="2000"/>
            </a:pPr>
            <a:endParaRPr/>
          </a:p>
        </p:txBody>
      </p:sp>
      <p:sp>
        <p:nvSpPr>
          <p:cNvPr id="1217" name="Short stage description"/>
          <p:cNvSpPr txBox="1">
            <a:spLocks noGrp="1"/>
          </p:cNvSpPr>
          <p:nvPr>
            <p:ph type="body" sz="quarter" idx="15"/>
          </p:nvPr>
        </p:nvSpPr>
        <p:spPr>
          <a:xfrm>
            <a:off x="610022" y="8466163"/>
            <a:ext cx="11671848" cy="489417"/>
          </a:xfrm>
          <a:prstGeom prst="rect">
            <a:avLst/>
          </a:prstGeom>
        </p:spPr>
        <p:txBody>
          <a:bodyPr lIns="32657" tIns="32657" rIns="32657" bIns="32657">
            <a:spAutoFit/>
          </a:bodyPr>
          <a:lstStyle>
            <a:lvl1pPr defTabSz="359228">
              <a:lnSpc>
                <a:spcPts val="3500"/>
              </a:lnSpc>
              <a:defRPr sz="2400">
                <a:latin typeface="+mn-lt"/>
                <a:ea typeface="+mn-ea"/>
                <a:cs typeface="+mn-cs"/>
                <a:sym typeface="Helvetica Neue Light"/>
              </a:defRPr>
            </a:lvl1pPr>
          </a:lstStyle>
          <a:p>
            <a:r>
              <a:t>Short stage description</a:t>
            </a:r>
          </a:p>
        </p:txBody>
      </p:sp>
      <p:sp>
        <p:nvSpPr>
          <p:cNvPr id="1218" name="Circle"/>
          <p:cNvSpPr/>
          <p:nvPr/>
        </p:nvSpPr>
        <p:spPr>
          <a:xfrm>
            <a:off x="1371692" y="7861210"/>
            <a:ext cx="433937"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19" name="Circle"/>
          <p:cNvSpPr/>
          <p:nvPr/>
        </p:nvSpPr>
        <p:spPr>
          <a:xfrm>
            <a:off x="4640534"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0" name="Circle"/>
          <p:cNvSpPr/>
          <p:nvPr/>
        </p:nvSpPr>
        <p:spPr>
          <a:xfrm>
            <a:off x="3008752"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1" name="Circle"/>
          <p:cNvSpPr/>
          <p:nvPr/>
        </p:nvSpPr>
        <p:spPr>
          <a:xfrm>
            <a:off x="9559128"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2" name="Circle"/>
          <p:cNvSpPr/>
          <p:nvPr/>
        </p:nvSpPr>
        <p:spPr>
          <a:xfrm>
            <a:off x="7919606"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3" name="Line"/>
          <p:cNvSpPr/>
          <p:nvPr/>
        </p:nvSpPr>
        <p:spPr>
          <a:xfrm>
            <a:off x="8347645" y="8078178"/>
            <a:ext cx="1217379"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4" name="Line"/>
          <p:cNvSpPr/>
          <p:nvPr/>
        </p:nvSpPr>
        <p:spPr>
          <a:xfrm>
            <a:off x="9996434" y="8078178"/>
            <a:ext cx="1175546"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5" name="Line"/>
          <p:cNvSpPr/>
          <p:nvPr/>
        </p:nvSpPr>
        <p:spPr>
          <a:xfrm>
            <a:off x="5076111" y="8078178"/>
            <a:ext cx="1208934"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6" name="Line"/>
          <p:cNvSpPr/>
          <p:nvPr/>
        </p:nvSpPr>
        <p:spPr>
          <a:xfrm>
            <a:off x="6712332" y="8078178"/>
            <a:ext cx="1208934"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7" name="Line"/>
          <p:cNvSpPr/>
          <p:nvPr/>
        </p:nvSpPr>
        <p:spPr>
          <a:xfrm>
            <a:off x="1803853" y="8078178"/>
            <a:ext cx="1208933"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8" name="Line"/>
          <p:cNvSpPr/>
          <p:nvPr/>
        </p:nvSpPr>
        <p:spPr>
          <a:xfrm>
            <a:off x="3459013" y="8078178"/>
            <a:ext cx="1178151" cy="1"/>
          </a:xfrm>
          <a:prstGeom prst="lin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29" name="Circle"/>
          <p:cNvSpPr/>
          <p:nvPr/>
        </p:nvSpPr>
        <p:spPr>
          <a:xfrm>
            <a:off x="6283948"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30" name="Circle"/>
          <p:cNvSpPr/>
          <p:nvPr/>
        </p:nvSpPr>
        <p:spPr>
          <a:xfrm>
            <a:off x="11200211" y="7861210"/>
            <a:ext cx="433936" cy="433936"/>
          </a:xfrm>
          <a:prstGeom prst="ellipse">
            <a:avLst/>
          </a:prstGeom>
          <a:ln w="50800">
            <a:solidFill>
              <a:srgbClr val="FFFFFF"/>
            </a:solidFill>
            <a:miter lim="400000"/>
          </a:ln>
        </p:spPr>
        <p:txBody>
          <a:bodyPr lIns="23222" tIns="23222" rIns="23222" bIns="23222" anchor="ctr"/>
          <a:lstStyle/>
          <a:p>
            <a:pPr defTabSz="356083">
              <a:defRPr sz="1800">
                <a:solidFill>
                  <a:srgbClr val="FFFFFF"/>
                </a:solidFill>
              </a:defRPr>
            </a:pPr>
            <a:endParaRPr/>
          </a:p>
        </p:txBody>
      </p:sp>
      <p:sp>
        <p:nvSpPr>
          <p:cNvPr id="123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232"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23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Text">
    <p:bg>
      <p:bgPr>
        <a:solidFill>
          <a:srgbClr val="515151"/>
        </a:solidFill>
        <a:effectLst/>
      </p:bgPr>
    </p:bg>
    <p:spTree>
      <p:nvGrpSpPr>
        <p:cNvPr id="1" name=""/>
        <p:cNvGrpSpPr/>
        <p:nvPr/>
      </p:nvGrpSpPr>
      <p:grpSpPr>
        <a:xfrm>
          <a:off x="0" y="0"/>
          <a:ext cx="0" cy="0"/>
          <a:chOff x="0" y="0"/>
          <a:chExt cx="0" cy="0"/>
        </a:xfrm>
      </p:grpSpPr>
      <p:sp>
        <p:nvSpPr>
          <p:cNvPr id="1241" name="Title Text"/>
          <p:cNvSpPr txBox="1">
            <a:spLocks noGrp="1"/>
          </p:cNvSpPr>
          <p:nvPr>
            <p:ph type="title"/>
          </p:nvPr>
        </p:nvSpPr>
        <p:spPr>
          <a:xfrm>
            <a:off x="1573030" y="1257276"/>
            <a:ext cx="9858740" cy="1645870"/>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1242" name="Body Level One…"/>
          <p:cNvSpPr txBox="1">
            <a:spLocks noGrp="1"/>
          </p:cNvSpPr>
          <p:nvPr>
            <p:ph type="body" sz="half" idx="1"/>
          </p:nvPr>
        </p:nvSpPr>
        <p:spPr>
          <a:xfrm>
            <a:off x="1573030" y="3157727"/>
            <a:ext cx="9858740" cy="49479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243"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Bullets">
    <p:bg>
      <p:bgPr>
        <a:solidFill>
          <a:srgbClr val="515151"/>
        </a:solidFill>
        <a:effectLst/>
      </p:bgPr>
    </p:bg>
    <p:spTree>
      <p:nvGrpSpPr>
        <p:cNvPr id="1" name=""/>
        <p:cNvGrpSpPr/>
        <p:nvPr/>
      </p:nvGrpSpPr>
      <p:grpSpPr>
        <a:xfrm>
          <a:off x="0" y="0"/>
          <a:ext cx="0" cy="0"/>
          <a:chOff x="0" y="0"/>
          <a:chExt cx="0" cy="0"/>
        </a:xfrm>
      </p:grpSpPr>
      <p:sp>
        <p:nvSpPr>
          <p:cNvPr id="1251" name="Title Text"/>
          <p:cNvSpPr txBox="1">
            <a:spLocks noGrp="1"/>
          </p:cNvSpPr>
          <p:nvPr>
            <p:ph type="title"/>
          </p:nvPr>
        </p:nvSpPr>
        <p:spPr>
          <a:xfrm>
            <a:off x="1573030" y="1257276"/>
            <a:ext cx="9858740" cy="1645870"/>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1252" name="Body Level One…"/>
          <p:cNvSpPr txBox="1">
            <a:spLocks noGrp="1"/>
          </p:cNvSpPr>
          <p:nvPr>
            <p:ph type="body" sz="half" idx="1"/>
          </p:nvPr>
        </p:nvSpPr>
        <p:spPr>
          <a:xfrm>
            <a:off x="1573030" y="3157727"/>
            <a:ext cx="9858740" cy="4947920"/>
          </a:xfrm>
          <a:prstGeom prst="rect">
            <a:avLst/>
          </a:prstGeom>
        </p:spPr>
        <p:txBody>
          <a:bodyPr/>
          <a:lstStyle>
            <a:lvl1pPr marL="317500" indent="-317500" algn="l">
              <a:lnSpc>
                <a:spcPct val="120000"/>
              </a:lnSpc>
              <a:buSzPct val="75000"/>
              <a:buChar char="•"/>
              <a:defRPr sz="2600">
                <a:latin typeface="+mn-lt"/>
                <a:ea typeface="+mn-ea"/>
                <a:cs typeface="+mn-cs"/>
                <a:sym typeface="Helvetica Neue Light"/>
              </a:defRPr>
            </a:lvl1pPr>
            <a:lvl2pPr marL="952500" indent="-317500" algn="l">
              <a:lnSpc>
                <a:spcPct val="120000"/>
              </a:lnSpc>
              <a:buSzPct val="75000"/>
              <a:buChar char="•"/>
              <a:defRPr sz="2600">
                <a:latin typeface="+mn-lt"/>
                <a:ea typeface="+mn-ea"/>
                <a:cs typeface="+mn-cs"/>
                <a:sym typeface="Helvetica Neue Light"/>
              </a:defRPr>
            </a:lvl2pPr>
            <a:lvl3pPr marL="1587500" indent="-317500" algn="l">
              <a:lnSpc>
                <a:spcPct val="120000"/>
              </a:lnSpc>
              <a:buSzPct val="75000"/>
              <a:buChar char="•"/>
              <a:defRPr sz="2600">
                <a:latin typeface="+mn-lt"/>
                <a:ea typeface="+mn-ea"/>
                <a:cs typeface="+mn-cs"/>
                <a:sym typeface="Helvetica Neue Light"/>
              </a:defRPr>
            </a:lvl3pPr>
            <a:lvl4pPr marL="2222500" indent="-317500" algn="l">
              <a:lnSpc>
                <a:spcPct val="120000"/>
              </a:lnSpc>
              <a:buSzPct val="75000"/>
              <a:buChar char="•"/>
              <a:defRPr sz="2600">
                <a:latin typeface="+mn-lt"/>
                <a:ea typeface="+mn-ea"/>
                <a:cs typeface="+mn-cs"/>
                <a:sym typeface="Helvetica Neue Light"/>
              </a:defRPr>
            </a:lvl4pPr>
            <a:lvl5pPr marL="2857500" indent="-317500" algn="l">
              <a:lnSpc>
                <a:spcPct val="120000"/>
              </a:lnSpc>
              <a:buSzPct val="75000"/>
              <a:buChar char="•"/>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253"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Numbers">
    <p:bg>
      <p:bgPr>
        <a:solidFill>
          <a:srgbClr val="515151"/>
        </a:solidFill>
        <a:effectLst/>
      </p:bgPr>
    </p:bg>
    <p:spTree>
      <p:nvGrpSpPr>
        <p:cNvPr id="1" name=""/>
        <p:cNvGrpSpPr/>
        <p:nvPr/>
      </p:nvGrpSpPr>
      <p:grpSpPr>
        <a:xfrm>
          <a:off x="0" y="0"/>
          <a:ext cx="0" cy="0"/>
          <a:chOff x="0" y="0"/>
          <a:chExt cx="0" cy="0"/>
        </a:xfrm>
      </p:grpSpPr>
      <p:sp>
        <p:nvSpPr>
          <p:cNvPr id="1261" name="Title Text"/>
          <p:cNvSpPr txBox="1">
            <a:spLocks noGrp="1"/>
          </p:cNvSpPr>
          <p:nvPr>
            <p:ph type="title"/>
          </p:nvPr>
        </p:nvSpPr>
        <p:spPr>
          <a:xfrm>
            <a:off x="1573030" y="1257276"/>
            <a:ext cx="9858740" cy="1645870"/>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1262" name="Body Level One…"/>
          <p:cNvSpPr txBox="1">
            <a:spLocks noGrp="1"/>
          </p:cNvSpPr>
          <p:nvPr>
            <p:ph type="body" sz="half" idx="1"/>
          </p:nvPr>
        </p:nvSpPr>
        <p:spPr>
          <a:xfrm>
            <a:off x="1573030" y="3157727"/>
            <a:ext cx="9858740" cy="4947920"/>
          </a:xfrm>
          <a:prstGeom prst="rect">
            <a:avLst/>
          </a:prstGeom>
        </p:spPr>
        <p:txBody>
          <a:bodyPr/>
          <a:lstStyle>
            <a:lvl1pPr marL="444500" indent="-444500" algn="l">
              <a:lnSpc>
                <a:spcPct val="120000"/>
              </a:lnSpc>
              <a:buSzPct val="100000"/>
              <a:buAutoNum type="arabicPeriod"/>
              <a:defRPr sz="2600">
                <a:latin typeface="+mn-lt"/>
                <a:ea typeface="+mn-ea"/>
                <a:cs typeface="+mn-cs"/>
                <a:sym typeface="Helvetica Neue Light"/>
              </a:defRPr>
            </a:lvl1pPr>
            <a:lvl2pPr marL="1333500" indent="-444500" algn="l">
              <a:lnSpc>
                <a:spcPct val="120000"/>
              </a:lnSpc>
              <a:buSzPct val="100000"/>
              <a:buAutoNum type="arabicPeriod"/>
              <a:defRPr sz="2600">
                <a:latin typeface="+mn-lt"/>
                <a:ea typeface="+mn-ea"/>
                <a:cs typeface="+mn-cs"/>
                <a:sym typeface="Helvetica Neue Light"/>
              </a:defRPr>
            </a:lvl2pPr>
            <a:lvl3pPr marL="2222500" indent="-444500" algn="l">
              <a:lnSpc>
                <a:spcPct val="120000"/>
              </a:lnSpc>
              <a:buSzPct val="100000"/>
              <a:buAutoNum type="arabicPeriod"/>
              <a:defRPr sz="2600">
                <a:latin typeface="+mn-lt"/>
                <a:ea typeface="+mn-ea"/>
                <a:cs typeface="+mn-cs"/>
                <a:sym typeface="Helvetica Neue Light"/>
              </a:defRPr>
            </a:lvl3pPr>
            <a:lvl4pPr marL="3111500" indent="-444500" algn="l">
              <a:lnSpc>
                <a:spcPct val="120000"/>
              </a:lnSpc>
              <a:buSzPct val="100000"/>
              <a:buAutoNum type="arabicPeriod"/>
              <a:defRPr sz="2600">
                <a:latin typeface="+mn-lt"/>
                <a:ea typeface="+mn-ea"/>
                <a:cs typeface="+mn-cs"/>
                <a:sym typeface="Helvetica Neue Light"/>
              </a:defRPr>
            </a:lvl4pPr>
            <a:lvl5pPr marL="4000500" indent="-444500" algn="l">
              <a:lnSpc>
                <a:spcPct val="120000"/>
              </a:lnSpc>
              <a:buSzPct val="100000"/>
              <a:buAutoNum type="arabicPeriod"/>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263"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2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Photo &amp; text">
    <p:bg>
      <p:bgPr>
        <a:solidFill>
          <a:srgbClr val="515151"/>
        </a:solidFill>
        <a:effectLst/>
      </p:bgPr>
    </p:bg>
    <p:spTree>
      <p:nvGrpSpPr>
        <p:cNvPr id="1" name=""/>
        <p:cNvGrpSpPr/>
        <p:nvPr/>
      </p:nvGrpSpPr>
      <p:grpSpPr>
        <a:xfrm>
          <a:off x="0" y="0"/>
          <a:ext cx="0" cy="0"/>
          <a:chOff x="0" y="0"/>
          <a:chExt cx="0" cy="0"/>
        </a:xfrm>
      </p:grpSpPr>
      <p:sp>
        <p:nvSpPr>
          <p:cNvPr id="1271" name="image background small.png"/>
          <p:cNvSpPr>
            <a:spLocks noGrp="1"/>
          </p:cNvSpPr>
          <p:nvPr>
            <p:ph type="pic" idx="13"/>
          </p:nvPr>
        </p:nvSpPr>
        <p:spPr>
          <a:xfrm>
            <a:off x="5123402" y="29836"/>
            <a:ext cx="9199216" cy="9199215"/>
          </a:xfrm>
          <a:prstGeom prst="rect">
            <a:avLst/>
          </a:prstGeom>
        </p:spPr>
        <p:txBody>
          <a:bodyPr lIns="91439" tIns="45719" rIns="91439" bIns="45719">
            <a:noAutofit/>
          </a:bodyPr>
          <a:lstStyle/>
          <a:p>
            <a:endParaRPr/>
          </a:p>
        </p:txBody>
      </p:sp>
      <p:sp>
        <p:nvSpPr>
          <p:cNvPr id="1272" name="Line"/>
          <p:cNvSpPr/>
          <p:nvPr/>
        </p:nvSpPr>
        <p:spPr>
          <a:xfrm flipV="1">
            <a:off x="6502400" y="-50791"/>
            <a:ext cx="0" cy="934807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273"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1274" name="Body Level One…"/>
          <p:cNvSpPr txBox="1">
            <a:spLocks noGrp="1"/>
          </p:cNvSpPr>
          <p:nvPr>
            <p:ph type="body" sz="quarter" idx="1"/>
          </p:nvPr>
        </p:nvSpPr>
        <p:spPr>
          <a:xfrm>
            <a:off x="444958" y="4783327"/>
            <a:ext cx="5708439" cy="33223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27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276"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27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2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Photo &amp; bullets">
    <p:bg>
      <p:bgPr>
        <a:solidFill>
          <a:srgbClr val="515151"/>
        </a:solidFill>
        <a:effectLst/>
      </p:bgPr>
    </p:bg>
    <p:spTree>
      <p:nvGrpSpPr>
        <p:cNvPr id="1" name=""/>
        <p:cNvGrpSpPr/>
        <p:nvPr/>
      </p:nvGrpSpPr>
      <p:grpSpPr>
        <a:xfrm>
          <a:off x="0" y="0"/>
          <a:ext cx="0" cy="0"/>
          <a:chOff x="0" y="0"/>
          <a:chExt cx="0" cy="0"/>
        </a:xfrm>
      </p:grpSpPr>
      <p:sp>
        <p:nvSpPr>
          <p:cNvPr id="1285" name="image background small.png"/>
          <p:cNvSpPr>
            <a:spLocks noGrp="1"/>
          </p:cNvSpPr>
          <p:nvPr>
            <p:ph type="pic" idx="13"/>
          </p:nvPr>
        </p:nvSpPr>
        <p:spPr>
          <a:xfrm>
            <a:off x="5073879" y="13373"/>
            <a:ext cx="9298262" cy="9298262"/>
          </a:xfrm>
          <a:prstGeom prst="rect">
            <a:avLst/>
          </a:prstGeom>
        </p:spPr>
        <p:txBody>
          <a:bodyPr lIns="91439" tIns="45719" rIns="91439" bIns="45719">
            <a:noAutofit/>
          </a:bodyPr>
          <a:lstStyle/>
          <a:p>
            <a:endParaRPr/>
          </a:p>
        </p:txBody>
      </p:sp>
      <p:sp>
        <p:nvSpPr>
          <p:cNvPr id="1286" name="Line"/>
          <p:cNvSpPr/>
          <p:nvPr/>
        </p:nvSpPr>
        <p:spPr>
          <a:xfrm flipV="1">
            <a:off x="6502399" y="18854"/>
            <a:ext cx="1" cy="920878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287"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1288" name="Body Level One…"/>
          <p:cNvSpPr txBox="1">
            <a:spLocks noGrp="1"/>
          </p:cNvSpPr>
          <p:nvPr>
            <p:ph type="body" sz="quarter" idx="1"/>
          </p:nvPr>
        </p:nvSpPr>
        <p:spPr>
          <a:xfrm>
            <a:off x="444958" y="4783327"/>
            <a:ext cx="5708439" cy="3322320"/>
          </a:xfrm>
          <a:prstGeom prst="rect">
            <a:avLst/>
          </a:prstGeom>
        </p:spPr>
        <p:txBody>
          <a:bodyPr/>
          <a:lstStyle>
            <a:lvl1pPr marL="317500" indent="-317500" algn="l">
              <a:lnSpc>
                <a:spcPct val="120000"/>
              </a:lnSpc>
              <a:buSzPct val="75000"/>
              <a:buChar char="•"/>
              <a:defRPr sz="2600">
                <a:latin typeface="+mn-lt"/>
                <a:ea typeface="+mn-ea"/>
                <a:cs typeface="+mn-cs"/>
                <a:sym typeface="Helvetica Neue Light"/>
              </a:defRPr>
            </a:lvl1pPr>
            <a:lvl2pPr marL="952500" indent="-317500" algn="l">
              <a:lnSpc>
                <a:spcPct val="120000"/>
              </a:lnSpc>
              <a:buSzPct val="75000"/>
              <a:buChar char="•"/>
              <a:defRPr sz="2600">
                <a:latin typeface="+mn-lt"/>
                <a:ea typeface="+mn-ea"/>
                <a:cs typeface="+mn-cs"/>
                <a:sym typeface="Helvetica Neue Light"/>
              </a:defRPr>
            </a:lvl2pPr>
            <a:lvl3pPr marL="1587500" indent="-317500" algn="l">
              <a:lnSpc>
                <a:spcPct val="120000"/>
              </a:lnSpc>
              <a:buSzPct val="75000"/>
              <a:buChar char="•"/>
              <a:defRPr sz="2600">
                <a:latin typeface="+mn-lt"/>
                <a:ea typeface="+mn-ea"/>
                <a:cs typeface="+mn-cs"/>
                <a:sym typeface="Helvetica Neue Light"/>
              </a:defRPr>
            </a:lvl3pPr>
            <a:lvl4pPr marL="2222500" indent="-317500" algn="l">
              <a:lnSpc>
                <a:spcPct val="120000"/>
              </a:lnSpc>
              <a:buSzPct val="75000"/>
              <a:buChar char="•"/>
              <a:defRPr sz="2600">
                <a:latin typeface="+mn-lt"/>
                <a:ea typeface="+mn-ea"/>
                <a:cs typeface="+mn-cs"/>
                <a:sym typeface="Helvetica Neue Light"/>
              </a:defRPr>
            </a:lvl4pPr>
            <a:lvl5pPr marL="2857500" indent="-317500" algn="l">
              <a:lnSpc>
                <a:spcPct val="120000"/>
              </a:lnSpc>
              <a:buSzPct val="75000"/>
              <a:buChar char="•"/>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28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290"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29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2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Photo &amp; numbered list">
    <p:bg>
      <p:bgPr>
        <a:solidFill>
          <a:srgbClr val="515151"/>
        </a:solidFill>
        <a:effectLst/>
      </p:bgPr>
    </p:bg>
    <p:spTree>
      <p:nvGrpSpPr>
        <p:cNvPr id="1" name=""/>
        <p:cNvGrpSpPr/>
        <p:nvPr/>
      </p:nvGrpSpPr>
      <p:grpSpPr>
        <a:xfrm>
          <a:off x="0" y="0"/>
          <a:ext cx="0" cy="0"/>
          <a:chOff x="0" y="0"/>
          <a:chExt cx="0" cy="0"/>
        </a:xfrm>
      </p:grpSpPr>
      <p:sp>
        <p:nvSpPr>
          <p:cNvPr id="1299" name="image background small.png"/>
          <p:cNvSpPr>
            <a:spLocks noGrp="1"/>
          </p:cNvSpPr>
          <p:nvPr>
            <p:ph type="pic" idx="13"/>
          </p:nvPr>
        </p:nvSpPr>
        <p:spPr>
          <a:xfrm>
            <a:off x="5024423" y="23184"/>
            <a:ext cx="9397174" cy="9397174"/>
          </a:xfrm>
          <a:prstGeom prst="rect">
            <a:avLst/>
          </a:prstGeom>
        </p:spPr>
        <p:txBody>
          <a:bodyPr lIns="91439" tIns="45719" rIns="91439" bIns="45719">
            <a:noAutofit/>
          </a:bodyPr>
          <a:lstStyle/>
          <a:p>
            <a:endParaRPr/>
          </a:p>
        </p:txBody>
      </p:sp>
      <p:sp>
        <p:nvSpPr>
          <p:cNvPr id="1300" name="Line"/>
          <p:cNvSpPr/>
          <p:nvPr/>
        </p:nvSpPr>
        <p:spPr>
          <a:xfrm flipV="1">
            <a:off x="6502399" y="29484"/>
            <a:ext cx="1" cy="969463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01"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1302" name="Body Level One…"/>
          <p:cNvSpPr txBox="1">
            <a:spLocks noGrp="1"/>
          </p:cNvSpPr>
          <p:nvPr>
            <p:ph type="body" sz="quarter" idx="1"/>
          </p:nvPr>
        </p:nvSpPr>
        <p:spPr>
          <a:xfrm>
            <a:off x="444958" y="4783327"/>
            <a:ext cx="5708439" cy="3322320"/>
          </a:xfrm>
          <a:prstGeom prst="rect">
            <a:avLst/>
          </a:prstGeom>
        </p:spPr>
        <p:txBody>
          <a:bodyPr/>
          <a:lstStyle>
            <a:lvl1pPr marL="141514" indent="-141514" algn="l">
              <a:lnSpc>
                <a:spcPct val="120000"/>
              </a:lnSpc>
              <a:buSzPct val="100000"/>
              <a:buAutoNum type="arabicPeriod"/>
              <a:defRPr sz="2600">
                <a:latin typeface="+mn-lt"/>
                <a:ea typeface="+mn-ea"/>
                <a:cs typeface="+mn-cs"/>
                <a:sym typeface="Helvetica Neue Light"/>
              </a:defRPr>
            </a:lvl1pPr>
            <a:lvl2pPr marL="952500" indent="-317500" algn="l">
              <a:lnSpc>
                <a:spcPct val="120000"/>
              </a:lnSpc>
              <a:buSzPct val="75000"/>
              <a:buAutoNum type="arabicPeriod"/>
              <a:defRPr sz="2600">
                <a:latin typeface="+mn-lt"/>
                <a:ea typeface="+mn-ea"/>
                <a:cs typeface="+mn-cs"/>
                <a:sym typeface="Helvetica Neue Light"/>
              </a:defRPr>
            </a:lvl2pPr>
            <a:lvl3pPr marL="1587500" indent="-317500" algn="l">
              <a:lnSpc>
                <a:spcPct val="120000"/>
              </a:lnSpc>
              <a:buSzPct val="75000"/>
              <a:buAutoNum type="arabicPeriod"/>
              <a:defRPr sz="2600">
                <a:latin typeface="+mn-lt"/>
                <a:ea typeface="+mn-ea"/>
                <a:cs typeface="+mn-cs"/>
                <a:sym typeface="Helvetica Neue Light"/>
              </a:defRPr>
            </a:lvl3pPr>
            <a:lvl4pPr marL="2222500" indent="-317500" algn="l">
              <a:lnSpc>
                <a:spcPct val="120000"/>
              </a:lnSpc>
              <a:buSzPct val="75000"/>
              <a:buAutoNum type="arabicPeriod"/>
              <a:defRPr sz="2600">
                <a:latin typeface="+mn-lt"/>
                <a:ea typeface="+mn-ea"/>
                <a:cs typeface="+mn-cs"/>
                <a:sym typeface="Helvetica Neue Light"/>
              </a:defRPr>
            </a:lvl4pPr>
            <a:lvl5pPr marL="2857500" indent="-317500" algn="l">
              <a:lnSpc>
                <a:spcPct val="120000"/>
              </a:lnSpc>
              <a:buSzPct val="75000"/>
              <a:buAutoNum type="arabicPeriod"/>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30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304"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30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3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515151"/>
        </a:solidFill>
        <a:effectLst/>
      </p:bgPr>
    </p:bg>
    <p:spTree>
      <p:nvGrpSpPr>
        <p:cNvPr id="1" name=""/>
        <p:cNvGrpSpPr/>
        <p:nvPr/>
      </p:nvGrpSpPr>
      <p:grpSpPr>
        <a:xfrm>
          <a:off x="0" y="0"/>
          <a:ext cx="0" cy="0"/>
          <a:chOff x="0" y="0"/>
          <a:chExt cx="0" cy="0"/>
        </a:xfrm>
      </p:grpSpPr>
      <p:sp>
        <p:nvSpPr>
          <p:cNvPr id="1313" name="image background small.png"/>
          <p:cNvSpPr>
            <a:spLocks noGrp="1"/>
          </p:cNvSpPr>
          <p:nvPr>
            <p:ph type="pic" sz="half" idx="13"/>
          </p:nvPr>
        </p:nvSpPr>
        <p:spPr>
          <a:xfrm>
            <a:off x="6514984" y="3317665"/>
            <a:ext cx="6435287" cy="6435287"/>
          </a:xfrm>
          <a:prstGeom prst="rect">
            <a:avLst/>
          </a:prstGeom>
        </p:spPr>
        <p:txBody>
          <a:bodyPr lIns="91439" tIns="45719" rIns="91439" bIns="45719">
            <a:noAutofit/>
          </a:bodyPr>
          <a:lstStyle/>
          <a:p>
            <a:endParaRPr/>
          </a:p>
        </p:txBody>
      </p:sp>
      <p:sp>
        <p:nvSpPr>
          <p:cNvPr id="1314" name="image background small.png"/>
          <p:cNvSpPr>
            <a:spLocks noGrp="1"/>
          </p:cNvSpPr>
          <p:nvPr>
            <p:ph type="pic" sz="half" idx="14"/>
          </p:nvPr>
        </p:nvSpPr>
        <p:spPr>
          <a:xfrm>
            <a:off x="6514984" y="-445411"/>
            <a:ext cx="6435287" cy="6435287"/>
          </a:xfrm>
          <a:prstGeom prst="rect">
            <a:avLst/>
          </a:prstGeom>
        </p:spPr>
        <p:txBody>
          <a:bodyPr lIns="91439" tIns="45719" rIns="91439" bIns="45719">
            <a:noAutofit/>
          </a:bodyPr>
          <a:lstStyle/>
          <a:p>
            <a:endParaRPr/>
          </a:p>
        </p:txBody>
      </p:sp>
      <p:sp>
        <p:nvSpPr>
          <p:cNvPr id="1315" name="Line"/>
          <p:cNvSpPr/>
          <p:nvPr/>
        </p:nvSpPr>
        <p:spPr>
          <a:xfrm flipH="1" flipV="1">
            <a:off x="6460562" y="4656036"/>
            <a:ext cx="6544238" cy="1"/>
          </a:xfrm>
          <a:prstGeom prst="line">
            <a:avLst/>
          </a:prstGeom>
          <a:ln w="3175">
            <a:solidFill>
              <a:srgbClr val="000000"/>
            </a:solidFill>
            <a:miter lim="400000"/>
          </a:ln>
        </p:spPr>
        <p:txBody>
          <a:bodyPr lIns="27093" tIns="27093" rIns="27093" bIns="27093" anchor="ctr"/>
          <a:lstStyle/>
          <a:p>
            <a:pPr defTabSz="415431">
              <a:defRPr sz="2000">
                <a:solidFill>
                  <a:srgbClr val="FFFFFF"/>
                </a:solidFill>
              </a:defRPr>
            </a:pPr>
            <a:endParaRPr/>
          </a:p>
        </p:txBody>
      </p:sp>
      <p:sp>
        <p:nvSpPr>
          <p:cNvPr id="1316" name="Line"/>
          <p:cNvSpPr/>
          <p:nvPr/>
        </p:nvSpPr>
        <p:spPr>
          <a:xfrm flipV="1">
            <a:off x="6502400" y="31691"/>
            <a:ext cx="0" cy="924869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17"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1318" name="Body Level One…"/>
          <p:cNvSpPr txBox="1">
            <a:spLocks noGrp="1"/>
          </p:cNvSpPr>
          <p:nvPr>
            <p:ph type="body" sz="quarter" idx="1"/>
          </p:nvPr>
        </p:nvSpPr>
        <p:spPr>
          <a:xfrm>
            <a:off x="444958" y="4783327"/>
            <a:ext cx="5708439" cy="33223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319" name="Line"/>
          <p:cNvSpPr/>
          <p:nvPr/>
        </p:nvSpPr>
        <p:spPr>
          <a:xfrm flipH="1" flipV="1">
            <a:off x="6460562" y="4656036"/>
            <a:ext cx="6544238"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2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321"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32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3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he need">
    <p:spTree>
      <p:nvGrpSpPr>
        <p:cNvPr id="1" name=""/>
        <p:cNvGrpSpPr/>
        <p:nvPr/>
      </p:nvGrpSpPr>
      <p:grpSpPr>
        <a:xfrm>
          <a:off x="0" y="0"/>
          <a:ext cx="0" cy="0"/>
          <a:chOff x="0" y="0"/>
          <a:chExt cx="0" cy="0"/>
        </a:xfrm>
      </p:grpSpPr>
      <p:sp>
        <p:nvSpPr>
          <p:cNvPr id="95" name="image background small.png"/>
          <p:cNvSpPr>
            <a:spLocks noGrp="1"/>
          </p:cNvSpPr>
          <p:nvPr>
            <p:ph type="pic" idx="13"/>
          </p:nvPr>
        </p:nvSpPr>
        <p:spPr>
          <a:xfrm>
            <a:off x="61927" y="-2351675"/>
            <a:ext cx="12880947" cy="12880947"/>
          </a:xfrm>
          <a:prstGeom prst="rect">
            <a:avLst/>
          </a:prstGeom>
        </p:spPr>
        <p:txBody>
          <a:bodyPr lIns="91439" tIns="45719" rIns="91439" bIns="45719">
            <a:noAutofit/>
          </a:bodyPr>
          <a:lstStyle/>
          <a:p>
            <a:endParaRPr/>
          </a:p>
        </p:txBody>
      </p:sp>
      <p:sp>
        <p:nvSpPr>
          <p:cNvPr id="96" name="The need statement."/>
          <p:cNvSpPr txBox="1">
            <a:spLocks noGrp="1"/>
          </p:cNvSpPr>
          <p:nvPr>
            <p:ph type="body" sz="quarter" idx="14"/>
          </p:nvPr>
        </p:nvSpPr>
        <p:spPr>
          <a:xfrm>
            <a:off x="444958" y="8247205"/>
            <a:ext cx="12114884" cy="840962"/>
          </a:xfrm>
          <a:prstGeom prst="rect">
            <a:avLst/>
          </a:prstGeom>
        </p:spPr>
        <p:txBody>
          <a:bodyPr anchor="ctr"/>
          <a:lstStyle>
            <a:lvl1pPr>
              <a:lnSpc>
                <a:spcPct val="120000"/>
              </a:lnSpc>
              <a:defRPr sz="2200">
                <a:solidFill>
                  <a:srgbClr val="000000"/>
                </a:solidFill>
                <a:latin typeface="+mn-lt"/>
                <a:ea typeface="+mn-ea"/>
                <a:cs typeface="+mn-cs"/>
                <a:sym typeface="Helvetica Neue Light"/>
              </a:defRPr>
            </a:lvl1pPr>
          </a:lstStyle>
          <a:p>
            <a:r>
              <a:t>The need statement.</a:t>
            </a:r>
          </a:p>
        </p:txBody>
      </p:sp>
      <p:sp>
        <p:nvSpPr>
          <p:cNvPr id="97" name="Line"/>
          <p:cNvSpPr/>
          <p:nvPr/>
        </p:nvSpPr>
        <p:spPr>
          <a:xfrm flipH="1" flipV="1">
            <a:off x="-8477" y="812085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98"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99"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00"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0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515151"/>
        </a:solidFill>
        <a:effectLst/>
      </p:bgPr>
    </p:bg>
    <p:spTree>
      <p:nvGrpSpPr>
        <p:cNvPr id="1" name=""/>
        <p:cNvGrpSpPr/>
        <p:nvPr/>
      </p:nvGrpSpPr>
      <p:grpSpPr>
        <a:xfrm>
          <a:off x="0" y="0"/>
          <a:ext cx="0" cy="0"/>
          <a:chOff x="0" y="0"/>
          <a:chExt cx="0" cy="0"/>
        </a:xfrm>
      </p:grpSpPr>
      <p:sp>
        <p:nvSpPr>
          <p:cNvPr id="1330" name="image background small.png"/>
          <p:cNvSpPr>
            <a:spLocks noGrp="1"/>
          </p:cNvSpPr>
          <p:nvPr>
            <p:ph type="pic" sz="half" idx="13"/>
          </p:nvPr>
        </p:nvSpPr>
        <p:spPr>
          <a:xfrm>
            <a:off x="6514984" y="2803042"/>
            <a:ext cx="6435287" cy="6435287"/>
          </a:xfrm>
          <a:prstGeom prst="rect">
            <a:avLst/>
          </a:prstGeom>
        </p:spPr>
        <p:txBody>
          <a:bodyPr lIns="91439" tIns="45719" rIns="91439" bIns="45719">
            <a:noAutofit/>
          </a:bodyPr>
          <a:lstStyle/>
          <a:p>
            <a:endParaRPr/>
          </a:p>
        </p:txBody>
      </p:sp>
      <p:sp>
        <p:nvSpPr>
          <p:cNvPr id="1331" name="image background small.png"/>
          <p:cNvSpPr>
            <a:spLocks noGrp="1"/>
          </p:cNvSpPr>
          <p:nvPr>
            <p:ph type="pic" sz="half" idx="14"/>
          </p:nvPr>
        </p:nvSpPr>
        <p:spPr>
          <a:xfrm>
            <a:off x="6514984" y="-1250134"/>
            <a:ext cx="6435287" cy="6435287"/>
          </a:xfrm>
          <a:prstGeom prst="rect">
            <a:avLst/>
          </a:prstGeom>
        </p:spPr>
        <p:txBody>
          <a:bodyPr lIns="91439" tIns="45719" rIns="91439" bIns="45719">
            <a:noAutofit/>
          </a:bodyPr>
          <a:lstStyle/>
          <a:p>
            <a:endParaRPr/>
          </a:p>
        </p:txBody>
      </p:sp>
      <p:sp>
        <p:nvSpPr>
          <p:cNvPr id="1332" name="Line"/>
          <p:cNvSpPr/>
          <p:nvPr/>
        </p:nvSpPr>
        <p:spPr>
          <a:xfrm flipH="1" flipV="1">
            <a:off x="6460562" y="3046261"/>
            <a:ext cx="6544238"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33" name="Line"/>
          <p:cNvSpPr/>
          <p:nvPr/>
        </p:nvSpPr>
        <p:spPr>
          <a:xfrm flipV="1">
            <a:off x="6502400" y="19545"/>
            <a:ext cx="0" cy="926773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34" name="Title Text"/>
          <p:cNvSpPr txBox="1">
            <a:spLocks noGrp="1"/>
          </p:cNvSpPr>
          <p:nvPr>
            <p:ph type="title"/>
          </p:nvPr>
        </p:nvSpPr>
        <p:spPr>
          <a:xfrm>
            <a:off x="444958" y="1206427"/>
            <a:ext cx="5708439" cy="3322319"/>
          </a:xfrm>
          <a:prstGeom prst="rect">
            <a:avLst/>
          </a:prstGeom>
        </p:spPr>
        <p:txBody>
          <a:bodyPr/>
          <a:lstStyle>
            <a:lvl1pPr algn="l">
              <a:defRPr sz="4600">
                <a:latin typeface="+mn-lt"/>
                <a:ea typeface="+mn-ea"/>
                <a:cs typeface="+mn-cs"/>
                <a:sym typeface="Helvetica Neue Light"/>
              </a:defRPr>
            </a:lvl1pPr>
          </a:lstStyle>
          <a:p>
            <a:r>
              <a:t>Title Text</a:t>
            </a:r>
          </a:p>
        </p:txBody>
      </p:sp>
      <p:sp>
        <p:nvSpPr>
          <p:cNvPr id="1335" name="Body Level One…"/>
          <p:cNvSpPr txBox="1">
            <a:spLocks noGrp="1"/>
          </p:cNvSpPr>
          <p:nvPr>
            <p:ph type="body" sz="quarter" idx="1"/>
          </p:nvPr>
        </p:nvSpPr>
        <p:spPr>
          <a:xfrm>
            <a:off x="444958" y="4783327"/>
            <a:ext cx="5708439" cy="3322320"/>
          </a:xfrm>
          <a:prstGeom prst="rect">
            <a:avLst/>
          </a:prstGeom>
        </p:spPr>
        <p:txBody>
          <a:bodyPr/>
          <a:lstStyle>
            <a:lvl1pPr algn="l">
              <a:lnSpc>
                <a:spcPct val="120000"/>
              </a:lnSpc>
              <a:defRPr sz="2600">
                <a:latin typeface="+mn-lt"/>
                <a:ea typeface="+mn-ea"/>
                <a:cs typeface="+mn-cs"/>
                <a:sym typeface="Helvetica Neue Light"/>
              </a:defRPr>
            </a:lvl1pPr>
            <a:lvl2pPr algn="l">
              <a:lnSpc>
                <a:spcPct val="120000"/>
              </a:lnSpc>
              <a:defRPr sz="2600">
                <a:latin typeface="+mn-lt"/>
                <a:ea typeface="+mn-ea"/>
                <a:cs typeface="+mn-cs"/>
                <a:sym typeface="Helvetica Neue Light"/>
              </a:defRPr>
            </a:lvl2pPr>
            <a:lvl3pPr algn="l">
              <a:lnSpc>
                <a:spcPct val="120000"/>
              </a:lnSpc>
              <a:defRPr sz="2600">
                <a:latin typeface="+mn-lt"/>
                <a:ea typeface="+mn-ea"/>
                <a:cs typeface="+mn-cs"/>
                <a:sym typeface="Helvetica Neue Light"/>
              </a:defRPr>
            </a:lvl3pPr>
            <a:lvl4pPr algn="l">
              <a:lnSpc>
                <a:spcPct val="120000"/>
              </a:lnSpc>
              <a:defRPr sz="2600">
                <a:latin typeface="+mn-lt"/>
                <a:ea typeface="+mn-ea"/>
                <a:cs typeface="+mn-cs"/>
                <a:sym typeface="Helvetica Neue Light"/>
              </a:defRPr>
            </a:lvl4pPr>
            <a:lvl5pPr algn="l">
              <a:lnSpc>
                <a:spcPct val="120000"/>
              </a:lnSpc>
              <a:defRPr sz="2600">
                <a:latin typeface="+mn-lt"/>
                <a:ea typeface="+mn-ea"/>
                <a:cs typeface="+mn-cs"/>
                <a:sym typeface="Helvetica Neue Light"/>
              </a:defRPr>
            </a:lvl5pPr>
          </a:lstStyle>
          <a:p>
            <a:r>
              <a:t>Body Level One</a:t>
            </a:r>
          </a:p>
          <a:p>
            <a:pPr lvl="1"/>
            <a:r>
              <a:t>Body Level Two</a:t>
            </a:r>
          </a:p>
          <a:p>
            <a:pPr lvl="2"/>
            <a:r>
              <a:t>Body Level Three</a:t>
            </a:r>
          </a:p>
          <a:p>
            <a:pPr lvl="3"/>
            <a:r>
              <a:t>Body Level Four</a:t>
            </a:r>
          </a:p>
          <a:p>
            <a:pPr lvl="4"/>
            <a:r>
              <a:t>Body Level Five</a:t>
            </a:r>
          </a:p>
        </p:txBody>
      </p:sp>
      <p:sp>
        <p:nvSpPr>
          <p:cNvPr id="133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337"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33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33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515151"/>
        </a:solidFill>
        <a:effectLst/>
      </p:bgPr>
    </p:bg>
    <p:spTree>
      <p:nvGrpSpPr>
        <p:cNvPr id="1" name=""/>
        <p:cNvGrpSpPr/>
        <p:nvPr/>
      </p:nvGrpSpPr>
      <p:grpSpPr>
        <a:xfrm>
          <a:off x="0" y="0"/>
          <a:ext cx="0" cy="0"/>
          <a:chOff x="0" y="0"/>
          <a:chExt cx="0" cy="0"/>
        </a:xfrm>
      </p:grpSpPr>
      <p:sp>
        <p:nvSpPr>
          <p:cNvPr id="1346"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1347" name="image background small.png"/>
          <p:cNvSpPr>
            <a:spLocks noGrp="1"/>
          </p:cNvSpPr>
          <p:nvPr>
            <p:ph type="pic" sz="half" idx="14"/>
          </p:nvPr>
        </p:nvSpPr>
        <p:spPr>
          <a:xfrm>
            <a:off x="6514984" y="3322734"/>
            <a:ext cx="6435287" cy="6435287"/>
          </a:xfrm>
          <a:prstGeom prst="rect">
            <a:avLst/>
          </a:prstGeom>
        </p:spPr>
        <p:txBody>
          <a:bodyPr lIns="91439" tIns="45719" rIns="91439" bIns="45719">
            <a:noAutofit/>
          </a:bodyPr>
          <a:lstStyle/>
          <a:p>
            <a:endParaRPr/>
          </a:p>
        </p:txBody>
      </p:sp>
      <p:sp>
        <p:nvSpPr>
          <p:cNvPr id="1348" name="Line"/>
          <p:cNvSpPr/>
          <p:nvPr/>
        </p:nvSpPr>
        <p:spPr>
          <a:xfrm flipV="1">
            <a:off x="6502399" y="812799"/>
            <a:ext cx="1" cy="812800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49" name="Line"/>
          <p:cNvSpPr/>
          <p:nvPr/>
        </p:nvSpPr>
        <p:spPr>
          <a:xfrm flipV="1">
            <a:off x="6502399" y="44661"/>
            <a:ext cx="1" cy="923850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50" name="Double-click to edit"/>
          <p:cNvSpPr txBox="1">
            <a:spLocks noGrp="1"/>
          </p:cNvSpPr>
          <p:nvPr>
            <p:ph type="body" sz="quarter" idx="15"/>
          </p:nvPr>
        </p:nvSpPr>
        <p:spPr>
          <a:xfrm>
            <a:off x="6866885" y="984154"/>
            <a:ext cx="5708439" cy="1181872"/>
          </a:xfrm>
          <a:prstGeom prst="rect">
            <a:avLst/>
          </a:prstGeom>
        </p:spPr>
        <p:txBody>
          <a:bodyPr anchor="b"/>
          <a:lstStyle>
            <a:lvl1pPr algn="l">
              <a:defRPr sz="3200">
                <a:solidFill>
                  <a:srgbClr val="FCB448"/>
                </a:solidFill>
                <a:latin typeface="+mn-lt"/>
                <a:ea typeface="+mn-ea"/>
                <a:cs typeface="+mn-cs"/>
                <a:sym typeface="Helvetica Neue Light"/>
              </a:defRPr>
            </a:lvl1pPr>
          </a:lstStyle>
          <a:p>
            <a:r>
              <a:t>Double-click to edit</a:t>
            </a:r>
          </a:p>
        </p:txBody>
      </p:sp>
      <p:sp>
        <p:nvSpPr>
          <p:cNvPr id="1351" name="Double-click to edit"/>
          <p:cNvSpPr txBox="1">
            <a:spLocks noGrp="1"/>
          </p:cNvSpPr>
          <p:nvPr>
            <p:ph type="body" sz="quarter" idx="16"/>
          </p:nvPr>
        </p:nvSpPr>
        <p:spPr>
          <a:xfrm>
            <a:off x="6866885" y="2250100"/>
            <a:ext cx="5708439" cy="2269963"/>
          </a:xfrm>
          <a:prstGeom prst="rect">
            <a:avLst/>
          </a:prstGeom>
        </p:spPr>
        <p:txBody>
          <a:bodyPr/>
          <a:lstStyle>
            <a:lvl1pPr algn="l">
              <a:lnSpc>
                <a:spcPct val="120000"/>
              </a:lnSpc>
              <a:defRPr sz="2200">
                <a:latin typeface="+mn-lt"/>
                <a:ea typeface="+mn-ea"/>
                <a:cs typeface="+mn-cs"/>
                <a:sym typeface="Helvetica Neue Light"/>
              </a:defRPr>
            </a:lvl1pPr>
          </a:lstStyle>
          <a:p>
            <a:r>
              <a:t>Double-click to edit</a:t>
            </a:r>
          </a:p>
        </p:txBody>
      </p:sp>
      <p:sp>
        <p:nvSpPr>
          <p:cNvPr id="1352" name="Double-click to edit"/>
          <p:cNvSpPr txBox="1">
            <a:spLocks noGrp="1"/>
          </p:cNvSpPr>
          <p:nvPr>
            <p:ph type="body" sz="quarter" idx="17"/>
          </p:nvPr>
        </p:nvSpPr>
        <p:spPr>
          <a:xfrm>
            <a:off x="444958" y="4771209"/>
            <a:ext cx="5708439" cy="1181873"/>
          </a:xfrm>
          <a:prstGeom prst="rect">
            <a:avLst/>
          </a:prstGeom>
        </p:spPr>
        <p:txBody>
          <a:bodyPr anchor="b"/>
          <a:lstStyle>
            <a:lvl1pPr algn="l">
              <a:defRPr sz="3200">
                <a:solidFill>
                  <a:srgbClr val="FCB448"/>
                </a:solidFill>
                <a:latin typeface="+mn-lt"/>
                <a:ea typeface="+mn-ea"/>
                <a:cs typeface="+mn-cs"/>
                <a:sym typeface="Helvetica Neue Light"/>
              </a:defRPr>
            </a:lvl1pPr>
          </a:lstStyle>
          <a:p>
            <a:r>
              <a:t>Double-click to edit</a:t>
            </a:r>
          </a:p>
        </p:txBody>
      </p:sp>
      <p:sp>
        <p:nvSpPr>
          <p:cNvPr id="1353" name="Double-click to edit"/>
          <p:cNvSpPr txBox="1">
            <a:spLocks noGrp="1"/>
          </p:cNvSpPr>
          <p:nvPr>
            <p:ph type="body" sz="quarter" idx="18"/>
          </p:nvPr>
        </p:nvSpPr>
        <p:spPr>
          <a:xfrm>
            <a:off x="444958" y="6037155"/>
            <a:ext cx="5708439" cy="2269963"/>
          </a:xfrm>
          <a:prstGeom prst="rect">
            <a:avLst/>
          </a:prstGeom>
        </p:spPr>
        <p:txBody>
          <a:bodyPr/>
          <a:lstStyle>
            <a:lvl1pPr algn="l">
              <a:lnSpc>
                <a:spcPct val="120000"/>
              </a:lnSpc>
              <a:defRPr sz="2200">
                <a:latin typeface="+mn-lt"/>
                <a:ea typeface="+mn-ea"/>
                <a:cs typeface="+mn-cs"/>
                <a:sym typeface="Helvetica Neue Light"/>
              </a:defRPr>
            </a:lvl1pPr>
          </a:lstStyle>
          <a:p>
            <a:r>
              <a:t>Double-click to edit</a:t>
            </a:r>
          </a:p>
        </p:txBody>
      </p:sp>
      <p:sp>
        <p:nvSpPr>
          <p:cNvPr id="1354" name="Line"/>
          <p:cNvSpPr/>
          <p:nvPr/>
        </p:nvSpPr>
        <p:spPr>
          <a:xfrm flipH="1" flipV="1">
            <a:off x="-8477" y="4663912"/>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5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356" name="Organization name"/>
          <p:cNvSpPr txBox="1">
            <a:spLocks noGrp="1"/>
          </p:cNvSpPr>
          <p:nvPr>
            <p:ph type="body" sz="quarter" idx="19"/>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35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3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Before &amp; after">
    <p:bg>
      <p:bgPr>
        <a:solidFill>
          <a:srgbClr val="515151"/>
        </a:solidFill>
        <a:effectLst/>
      </p:bgPr>
    </p:bg>
    <p:spTree>
      <p:nvGrpSpPr>
        <p:cNvPr id="1" name=""/>
        <p:cNvGrpSpPr/>
        <p:nvPr/>
      </p:nvGrpSpPr>
      <p:grpSpPr>
        <a:xfrm>
          <a:off x="0" y="0"/>
          <a:ext cx="0" cy="0"/>
          <a:chOff x="0" y="0"/>
          <a:chExt cx="0" cy="0"/>
        </a:xfrm>
      </p:grpSpPr>
      <p:sp>
        <p:nvSpPr>
          <p:cNvPr id="1365"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1366" name="image background small.png"/>
          <p:cNvSpPr>
            <a:spLocks noGrp="1"/>
          </p:cNvSpPr>
          <p:nvPr>
            <p:ph type="pic" sz="half" idx="14"/>
          </p:nvPr>
        </p:nvSpPr>
        <p:spPr>
          <a:xfrm>
            <a:off x="6514984" y="-445411"/>
            <a:ext cx="6435287" cy="6435287"/>
          </a:xfrm>
          <a:prstGeom prst="rect">
            <a:avLst/>
          </a:prstGeom>
        </p:spPr>
        <p:txBody>
          <a:bodyPr lIns="91439" tIns="45719" rIns="91439" bIns="45719">
            <a:noAutofit/>
          </a:bodyPr>
          <a:lstStyle/>
          <a:p>
            <a:endParaRPr/>
          </a:p>
        </p:txBody>
      </p:sp>
      <p:sp>
        <p:nvSpPr>
          <p:cNvPr id="1367" name="Line"/>
          <p:cNvSpPr/>
          <p:nvPr/>
        </p:nvSpPr>
        <p:spPr>
          <a:xfrm flipV="1">
            <a:off x="6502399" y="812799"/>
            <a:ext cx="1" cy="812800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68" name="Line"/>
          <p:cNvSpPr/>
          <p:nvPr/>
        </p:nvSpPr>
        <p:spPr>
          <a:xfrm flipV="1">
            <a:off x="6502399" y="22990"/>
            <a:ext cx="1" cy="926609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69" name="Double-click to edit"/>
          <p:cNvSpPr txBox="1">
            <a:spLocks noGrp="1"/>
          </p:cNvSpPr>
          <p:nvPr>
            <p:ph type="body" sz="quarter" idx="15"/>
          </p:nvPr>
        </p:nvSpPr>
        <p:spPr>
          <a:xfrm>
            <a:off x="6851403" y="4771209"/>
            <a:ext cx="5708439" cy="1181873"/>
          </a:xfrm>
          <a:prstGeom prst="rect">
            <a:avLst/>
          </a:prstGeom>
        </p:spPr>
        <p:txBody>
          <a:bodyPr anchor="b"/>
          <a:lstStyle>
            <a:lvl1pPr algn="l">
              <a:defRPr sz="3200">
                <a:solidFill>
                  <a:srgbClr val="FCB448"/>
                </a:solidFill>
                <a:latin typeface="+mn-lt"/>
                <a:ea typeface="+mn-ea"/>
                <a:cs typeface="+mn-cs"/>
                <a:sym typeface="Helvetica Neue Light"/>
              </a:defRPr>
            </a:lvl1pPr>
          </a:lstStyle>
          <a:p>
            <a:r>
              <a:t>Double-click to edit</a:t>
            </a:r>
          </a:p>
        </p:txBody>
      </p:sp>
      <p:sp>
        <p:nvSpPr>
          <p:cNvPr id="1370" name="Double-click to edit"/>
          <p:cNvSpPr txBox="1">
            <a:spLocks noGrp="1"/>
          </p:cNvSpPr>
          <p:nvPr>
            <p:ph type="body" sz="quarter" idx="16"/>
          </p:nvPr>
        </p:nvSpPr>
        <p:spPr>
          <a:xfrm>
            <a:off x="6851403" y="6037155"/>
            <a:ext cx="5708439" cy="2269963"/>
          </a:xfrm>
          <a:prstGeom prst="rect">
            <a:avLst/>
          </a:prstGeom>
        </p:spPr>
        <p:txBody>
          <a:bodyPr/>
          <a:lstStyle>
            <a:lvl1pPr algn="l">
              <a:lnSpc>
                <a:spcPct val="120000"/>
              </a:lnSpc>
              <a:defRPr sz="2200">
                <a:latin typeface="+mn-lt"/>
                <a:ea typeface="+mn-ea"/>
                <a:cs typeface="+mn-cs"/>
                <a:sym typeface="Helvetica Neue Light"/>
              </a:defRPr>
            </a:lvl1pPr>
          </a:lstStyle>
          <a:p>
            <a:r>
              <a:t>Double-click to edit</a:t>
            </a:r>
          </a:p>
        </p:txBody>
      </p:sp>
      <p:sp>
        <p:nvSpPr>
          <p:cNvPr id="1371" name="Double-click to edit"/>
          <p:cNvSpPr txBox="1">
            <a:spLocks noGrp="1"/>
          </p:cNvSpPr>
          <p:nvPr>
            <p:ph type="body" sz="quarter" idx="17"/>
          </p:nvPr>
        </p:nvSpPr>
        <p:spPr>
          <a:xfrm>
            <a:off x="444958" y="4771209"/>
            <a:ext cx="5708439" cy="1181873"/>
          </a:xfrm>
          <a:prstGeom prst="rect">
            <a:avLst/>
          </a:prstGeom>
        </p:spPr>
        <p:txBody>
          <a:bodyPr anchor="b"/>
          <a:lstStyle>
            <a:lvl1pPr algn="l">
              <a:defRPr sz="3200">
                <a:solidFill>
                  <a:srgbClr val="FCB448"/>
                </a:solidFill>
                <a:latin typeface="+mn-lt"/>
                <a:ea typeface="+mn-ea"/>
                <a:cs typeface="+mn-cs"/>
                <a:sym typeface="Helvetica Neue Light"/>
              </a:defRPr>
            </a:lvl1pPr>
          </a:lstStyle>
          <a:p>
            <a:r>
              <a:t>Double-click to edit</a:t>
            </a:r>
          </a:p>
        </p:txBody>
      </p:sp>
      <p:sp>
        <p:nvSpPr>
          <p:cNvPr id="1372" name="Double-click to edit"/>
          <p:cNvSpPr txBox="1">
            <a:spLocks noGrp="1"/>
          </p:cNvSpPr>
          <p:nvPr>
            <p:ph type="body" sz="quarter" idx="18"/>
          </p:nvPr>
        </p:nvSpPr>
        <p:spPr>
          <a:xfrm>
            <a:off x="444958" y="6037155"/>
            <a:ext cx="5708439" cy="2269963"/>
          </a:xfrm>
          <a:prstGeom prst="rect">
            <a:avLst/>
          </a:prstGeom>
        </p:spPr>
        <p:txBody>
          <a:bodyPr/>
          <a:lstStyle>
            <a:lvl1pPr algn="l">
              <a:lnSpc>
                <a:spcPct val="120000"/>
              </a:lnSpc>
              <a:defRPr sz="2200">
                <a:latin typeface="+mn-lt"/>
                <a:ea typeface="+mn-ea"/>
                <a:cs typeface="+mn-cs"/>
                <a:sym typeface="Helvetica Neue Light"/>
              </a:defRPr>
            </a:lvl1pPr>
          </a:lstStyle>
          <a:p>
            <a:r>
              <a:t>Double-click to edit</a:t>
            </a:r>
          </a:p>
        </p:txBody>
      </p:sp>
      <p:sp>
        <p:nvSpPr>
          <p:cNvPr id="1373"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74"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375" name="Organization name"/>
          <p:cNvSpPr txBox="1">
            <a:spLocks noGrp="1"/>
          </p:cNvSpPr>
          <p:nvPr>
            <p:ph type="body" sz="quarter" idx="19"/>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376"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3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Two photos &amp; text">
    <p:bg>
      <p:bgPr>
        <a:solidFill>
          <a:srgbClr val="515151"/>
        </a:solidFill>
        <a:effectLst/>
      </p:bgPr>
    </p:bg>
    <p:spTree>
      <p:nvGrpSpPr>
        <p:cNvPr id="1" name=""/>
        <p:cNvGrpSpPr/>
        <p:nvPr/>
      </p:nvGrpSpPr>
      <p:grpSpPr>
        <a:xfrm>
          <a:off x="0" y="0"/>
          <a:ext cx="0" cy="0"/>
          <a:chOff x="0" y="0"/>
          <a:chExt cx="0" cy="0"/>
        </a:xfrm>
      </p:grpSpPr>
      <p:sp>
        <p:nvSpPr>
          <p:cNvPr id="1384"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1385" name="image background small.png"/>
          <p:cNvSpPr>
            <a:spLocks noGrp="1"/>
          </p:cNvSpPr>
          <p:nvPr>
            <p:ph type="pic" sz="half" idx="14"/>
          </p:nvPr>
        </p:nvSpPr>
        <p:spPr>
          <a:xfrm>
            <a:off x="6514984" y="-445411"/>
            <a:ext cx="6435287" cy="6435287"/>
          </a:xfrm>
          <a:prstGeom prst="rect">
            <a:avLst/>
          </a:prstGeom>
        </p:spPr>
        <p:txBody>
          <a:bodyPr lIns="91439" tIns="45719" rIns="91439" bIns="45719">
            <a:noAutofit/>
          </a:bodyPr>
          <a:lstStyle/>
          <a:p>
            <a:endParaRPr/>
          </a:p>
        </p:txBody>
      </p:sp>
      <p:sp>
        <p:nvSpPr>
          <p:cNvPr id="1386" name="Line"/>
          <p:cNvSpPr/>
          <p:nvPr/>
        </p:nvSpPr>
        <p:spPr>
          <a:xfrm flipV="1">
            <a:off x="6502400" y="42929"/>
            <a:ext cx="1" cy="460291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87" name="Double-click to edit"/>
          <p:cNvSpPr txBox="1">
            <a:spLocks noGrp="1"/>
          </p:cNvSpPr>
          <p:nvPr>
            <p:ph type="body" sz="quarter" idx="15"/>
          </p:nvPr>
        </p:nvSpPr>
        <p:spPr>
          <a:xfrm>
            <a:off x="444958" y="4771209"/>
            <a:ext cx="12114884" cy="1181873"/>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1388" name="Double-click to edit"/>
          <p:cNvSpPr txBox="1">
            <a:spLocks noGrp="1"/>
          </p:cNvSpPr>
          <p:nvPr>
            <p:ph type="body" sz="half" idx="16"/>
          </p:nvPr>
        </p:nvSpPr>
        <p:spPr>
          <a:xfrm>
            <a:off x="444958" y="6037155"/>
            <a:ext cx="12114884" cy="226996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1389"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39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391"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39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3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Photo &amp; text">
    <p:bg>
      <p:bgPr>
        <a:solidFill>
          <a:srgbClr val="515151"/>
        </a:solidFill>
        <a:effectLst/>
      </p:bgPr>
    </p:bg>
    <p:spTree>
      <p:nvGrpSpPr>
        <p:cNvPr id="1" name=""/>
        <p:cNvGrpSpPr/>
        <p:nvPr/>
      </p:nvGrpSpPr>
      <p:grpSpPr>
        <a:xfrm>
          <a:off x="0" y="0"/>
          <a:ext cx="0" cy="0"/>
          <a:chOff x="0" y="0"/>
          <a:chExt cx="0" cy="0"/>
        </a:xfrm>
      </p:grpSpPr>
      <p:sp>
        <p:nvSpPr>
          <p:cNvPr id="1400" name="image background small.png"/>
          <p:cNvSpPr>
            <a:spLocks noGrp="1"/>
          </p:cNvSpPr>
          <p:nvPr>
            <p:ph type="pic" idx="13"/>
          </p:nvPr>
        </p:nvSpPr>
        <p:spPr>
          <a:xfrm>
            <a:off x="61927" y="-3668242"/>
            <a:ext cx="12880947" cy="12880948"/>
          </a:xfrm>
          <a:prstGeom prst="rect">
            <a:avLst/>
          </a:prstGeom>
        </p:spPr>
        <p:txBody>
          <a:bodyPr lIns="91439" tIns="45719" rIns="91439" bIns="45719">
            <a:noAutofit/>
          </a:bodyPr>
          <a:lstStyle/>
          <a:p>
            <a:endParaRPr/>
          </a:p>
        </p:txBody>
      </p:sp>
      <p:sp>
        <p:nvSpPr>
          <p:cNvPr id="1401" name="Double-click to edit"/>
          <p:cNvSpPr txBox="1">
            <a:spLocks noGrp="1"/>
          </p:cNvSpPr>
          <p:nvPr>
            <p:ph type="body" sz="quarter" idx="14"/>
          </p:nvPr>
        </p:nvSpPr>
        <p:spPr>
          <a:xfrm>
            <a:off x="444958" y="4771209"/>
            <a:ext cx="12114884" cy="1181873"/>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1402" name="Double-click to edit"/>
          <p:cNvSpPr txBox="1">
            <a:spLocks noGrp="1"/>
          </p:cNvSpPr>
          <p:nvPr>
            <p:ph type="body" sz="half" idx="15"/>
          </p:nvPr>
        </p:nvSpPr>
        <p:spPr>
          <a:xfrm>
            <a:off x="444958" y="6037155"/>
            <a:ext cx="12114884" cy="226996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1403"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04"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405"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406"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4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Photo &amp; caption">
    <p:bg>
      <p:bgPr>
        <a:solidFill>
          <a:srgbClr val="515151"/>
        </a:solidFill>
        <a:effectLst/>
      </p:bgPr>
    </p:bg>
    <p:spTree>
      <p:nvGrpSpPr>
        <p:cNvPr id="1" name=""/>
        <p:cNvGrpSpPr/>
        <p:nvPr/>
      </p:nvGrpSpPr>
      <p:grpSpPr>
        <a:xfrm>
          <a:off x="0" y="0"/>
          <a:ext cx="0" cy="0"/>
          <a:chOff x="0" y="0"/>
          <a:chExt cx="0" cy="0"/>
        </a:xfrm>
      </p:grpSpPr>
      <p:sp>
        <p:nvSpPr>
          <p:cNvPr id="1414" name="image background small.png"/>
          <p:cNvSpPr>
            <a:spLocks noGrp="1"/>
          </p:cNvSpPr>
          <p:nvPr>
            <p:ph type="pic" idx="13"/>
          </p:nvPr>
        </p:nvSpPr>
        <p:spPr>
          <a:xfrm>
            <a:off x="61927" y="-2364375"/>
            <a:ext cx="12880947" cy="12880947"/>
          </a:xfrm>
          <a:prstGeom prst="rect">
            <a:avLst/>
          </a:prstGeom>
        </p:spPr>
        <p:txBody>
          <a:bodyPr lIns="91439" tIns="45719" rIns="91439" bIns="45719">
            <a:noAutofit/>
          </a:bodyPr>
          <a:lstStyle/>
          <a:p>
            <a:endParaRPr/>
          </a:p>
        </p:txBody>
      </p:sp>
      <p:sp>
        <p:nvSpPr>
          <p:cNvPr id="1415" name="Double-click to edit"/>
          <p:cNvSpPr txBox="1">
            <a:spLocks noGrp="1"/>
          </p:cNvSpPr>
          <p:nvPr>
            <p:ph type="body" sz="quarter" idx="14"/>
          </p:nvPr>
        </p:nvSpPr>
        <p:spPr>
          <a:xfrm>
            <a:off x="444958" y="8247205"/>
            <a:ext cx="12114884" cy="840962"/>
          </a:xfrm>
          <a:prstGeom prst="rect">
            <a:avLst/>
          </a:prstGeom>
        </p:spPr>
        <p:txBody>
          <a:bodyPr anchor="ctr"/>
          <a:lstStyle>
            <a:lvl1pPr>
              <a:lnSpc>
                <a:spcPct val="120000"/>
              </a:lnSpc>
              <a:defRPr sz="2600">
                <a:latin typeface="+mn-lt"/>
                <a:ea typeface="+mn-ea"/>
                <a:cs typeface="+mn-cs"/>
                <a:sym typeface="Helvetica Neue Light"/>
              </a:defRPr>
            </a:lvl1pPr>
          </a:lstStyle>
          <a:p>
            <a:r>
              <a:t>Double-click to edit</a:t>
            </a:r>
          </a:p>
        </p:txBody>
      </p:sp>
      <p:sp>
        <p:nvSpPr>
          <p:cNvPr id="1416" name="Line"/>
          <p:cNvSpPr/>
          <p:nvPr/>
        </p:nvSpPr>
        <p:spPr>
          <a:xfrm flipH="1" flipV="1">
            <a:off x="-8477" y="812085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1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418"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41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4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Photo &amp; long caption">
    <p:bg>
      <p:bgPr>
        <a:solidFill>
          <a:srgbClr val="515151"/>
        </a:solidFill>
        <a:effectLst/>
      </p:bgPr>
    </p:bg>
    <p:spTree>
      <p:nvGrpSpPr>
        <p:cNvPr id="1" name=""/>
        <p:cNvGrpSpPr/>
        <p:nvPr/>
      </p:nvGrpSpPr>
      <p:grpSpPr>
        <a:xfrm>
          <a:off x="0" y="0"/>
          <a:ext cx="0" cy="0"/>
          <a:chOff x="0" y="0"/>
          <a:chExt cx="0" cy="0"/>
        </a:xfrm>
      </p:grpSpPr>
      <p:sp>
        <p:nvSpPr>
          <p:cNvPr id="1427" name="image background small.png"/>
          <p:cNvSpPr>
            <a:spLocks noGrp="1"/>
          </p:cNvSpPr>
          <p:nvPr>
            <p:ph type="pic" idx="13"/>
          </p:nvPr>
        </p:nvSpPr>
        <p:spPr>
          <a:xfrm>
            <a:off x="61927" y="-2074281"/>
            <a:ext cx="12880945" cy="12880945"/>
          </a:xfrm>
          <a:prstGeom prst="rect">
            <a:avLst/>
          </a:prstGeom>
        </p:spPr>
        <p:txBody>
          <a:bodyPr lIns="91439" tIns="45719" rIns="91439" bIns="45719">
            <a:noAutofit/>
          </a:bodyPr>
          <a:lstStyle/>
          <a:p>
            <a:endParaRPr/>
          </a:p>
        </p:txBody>
      </p:sp>
      <p:sp>
        <p:nvSpPr>
          <p:cNvPr id="1428" name="Double-click to edit"/>
          <p:cNvSpPr txBox="1">
            <a:spLocks noGrp="1"/>
          </p:cNvSpPr>
          <p:nvPr>
            <p:ph type="body" sz="quarter" idx="14"/>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1429" name="Double-click to edit"/>
          <p:cNvSpPr txBox="1">
            <a:spLocks noGrp="1"/>
          </p:cNvSpPr>
          <p:nvPr>
            <p:ph type="body" sz="quarter" idx="15"/>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1430"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3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432"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43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4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Two photos &amp; long caption">
    <p:bg>
      <p:bgPr>
        <a:solidFill>
          <a:srgbClr val="515151"/>
        </a:solidFill>
        <a:effectLst/>
      </p:bgPr>
    </p:bg>
    <p:spTree>
      <p:nvGrpSpPr>
        <p:cNvPr id="1" name=""/>
        <p:cNvGrpSpPr/>
        <p:nvPr/>
      </p:nvGrpSpPr>
      <p:grpSpPr>
        <a:xfrm>
          <a:off x="0" y="0"/>
          <a:ext cx="0" cy="0"/>
          <a:chOff x="0" y="0"/>
          <a:chExt cx="0" cy="0"/>
        </a:xfrm>
      </p:grpSpPr>
      <p:sp>
        <p:nvSpPr>
          <p:cNvPr id="1441" name="image background small.png"/>
          <p:cNvSpPr>
            <a:spLocks noGrp="1"/>
          </p:cNvSpPr>
          <p:nvPr>
            <p:ph type="pic" sz="half" idx="13"/>
          </p:nvPr>
        </p:nvSpPr>
        <p:spPr>
          <a:xfrm>
            <a:off x="-230106" y="34577"/>
            <a:ext cx="7019353" cy="7019353"/>
          </a:xfrm>
          <a:prstGeom prst="rect">
            <a:avLst/>
          </a:prstGeom>
        </p:spPr>
        <p:txBody>
          <a:bodyPr lIns="91439" tIns="45719" rIns="91439" bIns="45719">
            <a:noAutofit/>
          </a:bodyPr>
          <a:lstStyle/>
          <a:p>
            <a:endParaRPr/>
          </a:p>
        </p:txBody>
      </p:sp>
      <p:sp>
        <p:nvSpPr>
          <p:cNvPr id="1442" name="image background small.png"/>
          <p:cNvSpPr>
            <a:spLocks noGrp="1"/>
          </p:cNvSpPr>
          <p:nvPr>
            <p:ph type="pic" sz="half" idx="14"/>
          </p:nvPr>
        </p:nvSpPr>
        <p:spPr>
          <a:xfrm>
            <a:off x="6237734" y="46876"/>
            <a:ext cx="6989787" cy="6989788"/>
          </a:xfrm>
          <a:prstGeom prst="rect">
            <a:avLst/>
          </a:prstGeom>
        </p:spPr>
        <p:txBody>
          <a:bodyPr lIns="91439" tIns="45719" rIns="91439" bIns="45719">
            <a:noAutofit/>
          </a:bodyPr>
          <a:lstStyle/>
          <a:p>
            <a:endParaRPr/>
          </a:p>
        </p:txBody>
      </p:sp>
      <p:sp>
        <p:nvSpPr>
          <p:cNvPr id="1443" name="Line"/>
          <p:cNvSpPr/>
          <p:nvPr/>
        </p:nvSpPr>
        <p:spPr>
          <a:xfrm flipV="1">
            <a:off x="6502400" y="-88120"/>
            <a:ext cx="0" cy="711928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44" name="Double-click to edit"/>
          <p:cNvSpPr txBox="1">
            <a:spLocks noGrp="1"/>
          </p:cNvSpPr>
          <p:nvPr>
            <p:ph type="body" sz="quarter" idx="15"/>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1445" name="Double-click to edit"/>
          <p:cNvSpPr txBox="1">
            <a:spLocks noGrp="1"/>
          </p:cNvSpPr>
          <p:nvPr>
            <p:ph type="body" sz="quarter" idx="16"/>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1446"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4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448"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44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4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Two photos &amp; long caption">
    <p:bg>
      <p:bgPr>
        <a:solidFill>
          <a:srgbClr val="515151"/>
        </a:solidFill>
        <a:effectLst/>
      </p:bgPr>
    </p:bg>
    <p:spTree>
      <p:nvGrpSpPr>
        <p:cNvPr id="1" name=""/>
        <p:cNvGrpSpPr/>
        <p:nvPr/>
      </p:nvGrpSpPr>
      <p:grpSpPr>
        <a:xfrm>
          <a:off x="0" y="0"/>
          <a:ext cx="0" cy="0"/>
          <a:chOff x="0" y="0"/>
          <a:chExt cx="0" cy="0"/>
        </a:xfrm>
      </p:grpSpPr>
      <p:sp>
        <p:nvSpPr>
          <p:cNvPr id="1457" name="image background small.png"/>
          <p:cNvSpPr>
            <a:spLocks noGrp="1"/>
          </p:cNvSpPr>
          <p:nvPr>
            <p:ph type="pic" idx="13"/>
          </p:nvPr>
        </p:nvSpPr>
        <p:spPr>
          <a:xfrm>
            <a:off x="4335175" y="-747356"/>
            <a:ext cx="8626269" cy="8626269"/>
          </a:xfrm>
          <a:prstGeom prst="rect">
            <a:avLst/>
          </a:prstGeom>
        </p:spPr>
        <p:txBody>
          <a:bodyPr lIns="91439" tIns="45719" rIns="91439" bIns="45719">
            <a:noAutofit/>
          </a:bodyPr>
          <a:lstStyle/>
          <a:p>
            <a:endParaRPr/>
          </a:p>
        </p:txBody>
      </p:sp>
      <p:sp>
        <p:nvSpPr>
          <p:cNvPr id="1458" name="image background small.png"/>
          <p:cNvSpPr>
            <a:spLocks noGrp="1"/>
          </p:cNvSpPr>
          <p:nvPr>
            <p:ph type="pic" sz="half" idx="14"/>
          </p:nvPr>
        </p:nvSpPr>
        <p:spPr>
          <a:xfrm>
            <a:off x="-1302272" y="51650"/>
            <a:ext cx="7000843" cy="7000843"/>
          </a:xfrm>
          <a:prstGeom prst="rect">
            <a:avLst/>
          </a:prstGeom>
        </p:spPr>
        <p:txBody>
          <a:bodyPr lIns="91439" tIns="45719" rIns="91439" bIns="45719">
            <a:noAutofit/>
          </a:bodyPr>
          <a:lstStyle/>
          <a:p>
            <a:endParaRPr/>
          </a:p>
        </p:txBody>
      </p:sp>
      <p:sp>
        <p:nvSpPr>
          <p:cNvPr id="1459" name="Line"/>
          <p:cNvSpPr/>
          <p:nvPr/>
        </p:nvSpPr>
        <p:spPr>
          <a:xfrm flipV="1">
            <a:off x="4369903" y="38450"/>
            <a:ext cx="1" cy="7045928"/>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60" name="Double-click to edit"/>
          <p:cNvSpPr txBox="1">
            <a:spLocks noGrp="1"/>
          </p:cNvSpPr>
          <p:nvPr>
            <p:ph type="body" sz="quarter" idx="15"/>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1461" name="Double-click to edit"/>
          <p:cNvSpPr txBox="1">
            <a:spLocks noGrp="1"/>
          </p:cNvSpPr>
          <p:nvPr>
            <p:ph type="body" sz="quarter" idx="16"/>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1462"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6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464"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46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4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515151"/>
        </a:solidFill>
        <a:effectLst/>
      </p:bgPr>
    </p:bg>
    <p:spTree>
      <p:nvGrpSpPr>
        <p:cNvPr id="1" name=""/>
        <p:cNvGrpSpPr/>
        <p:nvPr/>
      </p:nvGrpSpPr>
      <p:grpSpPr>
        <a:xfrm>
          <a:off x="0" y="0"/>
          <a:ext cx="0" cy="0"/>
          <a:chOff x="0" y="0"/>
          <a:chExt cx="0" cy="0"/>
        </a:xfrm>
      </p:grpSpPr>
      <p:sp>
        <p:nvSpPr>
          <p:cNvPr id="1473" name="image background small.png"/>
          <p:cNvSpPr>
            <a:spLocks noGrp="1"/>
          </p:cNvSpPr>
          <p:nvPr>
            <p:ph type="pic" sz="half" idx="13"/>
          </p:nvPr>
        </p:nvSpPr>
        <p:spPr>
          <a:xfrm>
            <a:off x="3010084" y="19783"/>
            <a:ext cx="7000036" cy="7000036"/>
          </a:xfrm>
          <a:prstGeom prst="rect">
            <a:avLst/>
          </a:prstGeom>
        </p:spPr>
        <p:txBody>
          <a:bodyPr lIns="91439" tIns="45719" rIns="91439" bIns="45719">
            <a:noAutofit/>
          </a:bodyPr>
          <a:lstStyle/>
          <a:p>
            <a:endParaRPr/>
          </a:p>
        </p:txBody>
      </p:sp>
      <p:sp>
        <p:nvSpPr>
          <p:cNvPr id="1474" name="image background small.png"/>
          <p:cNvSpPr>
            <a:spLocks noGrp="1"/>
          </p:cNvSpPr>
          <p:nvPr>
            <p:ph type="pic" sz="half" idx="14"/>
          </p:nvPr>
        </p:nvSpPr>
        <p:spPr>
          <a:xfrm>
            <a:off x="7295881" y="4051"/>
            <a:ext cx="7058833" cy="7058834"/>
          </a:xfrm>
          <a:prstGeom prst="rect">
            <a:avLst/>
          </a:prstGeom>
        </p:spPr>
        <p:txBody>
          <a:bodyPr lIns="91439" tIns="45719" rIns="91439" bIns="45719">
            <a:noAutofit/>
          </a:bodyPr>
          <a:lstStyle/>
          <a:p>
            <a:endParaRPr/>
          </a:p>
        </p:txBody>
      </p:sp>
      <p:sp>
        <p:nvSpPr>
          <p:cNvPr id="1475" name="image background small.png"/>
          <p:cNvSpPr>
            <a:spLocks noGrp="1"/>
          </p:cNvSpPr>
          <p:nvPr>
            <p:ph type="pic" idx="15"/>
          </p:nvPr>
        </p:nvSpPr>
        <p:spPr>
          <a:xfrm>
            <a:off x="-1405644" y="-37960"/>
            <a:ext cx="7207588" cy="7207587"/>
          </a:xfrm>
          <a:prstGeom prst="rect">
            <a:avLst/>
          </a:prstGeom>
        </p:spPr>
        <p:txBody>
          <a:bodyPr lIns="91439" tIns="45719" rIns="91439" bIns="45719">
            <a:noAutofit/>
          </a:bodyPr>
          <a:lstStyle/>
          <a:p>
            <a:endParaRPr/>
          </a:p>
        </p:txBody>
      </p:sp>
      <p:sp>
        <p:nvSpPr>
          <p:cNvPr id="1476" name="Line"/>
          <p:cNvSpPr/>
          <p:nvPr/>
        </p:nvSpPr>
        <p:spPr>
          <a:xfrm flipV="1">
            <a:off x="4369903" y="49007"/>
            <a:ext cx="1" cy="699216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77" name="Line"/>
          <p:cNvSpPr/>
          <p:nvPr/>
        </p:nvSpPr>
        <p:spPr>
          <a:xfrm flipV="1">
            <a:off x="8632364" y="72100"/>
            <a:ext cx="1" cy="6945975"/>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78" name="Double-click to edit"/>
          <p:cNvSpPr txBox="1">
            <a:spLocks noGrp="1"/>
          </p:cNvSpPr>
          <p:nvPr>
            <p:ph type="body" sz="quarter" idx="16"/>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1479" name="Double-click to edit"/>
          <p:cNvSpPr txBox="1">
            <a:spLocks noGrp="1"/>
          </p:cNvSpPr>
          <p:nvPr>
            <p:ph type="body" sz="quarter" idx="17"/>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1480"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8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482" name="Organization name"/>
          <p:cNvSpPr txBox="1">
            <a:spLocks noGrp="1"/>
          </p:cNvSpPr>
          <p:nvPr>
            <p:ph type="body" sz="quarter" idx="18"/>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48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4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Our partners">
    <p:spTree>
      <p:nvGrpSpPr>
        <p:cNvPr id="1" name=""/>
        <p:cNvGrpSpPr/>
        <p:nvPr/>
      </p:nvGrpSpPr>
      <p:grpSpPr>
        <a:xfrm>
          <a:off x="0" y="0"/>
          <a:ext cx="0" cy="0"/>
          <a:chOff x="0" y="0"/>
          <a:chExt cx="0" cy="0"/>
        </a:xfrm>
      </p:grpSpPr>
      <p:sp>
        <p:nvSpPr>
          <p:cNvPr id="108" name="Rectangle"/>
          <p:cNvSpPr/>
          <p:nvPr/>
        </p:nvSpPr>
        <p:spPr>
          <a:xfrm>
            <a:off x="81936" y="44172"/>
            <a:ext cx="12840929" cy="7027506"/>
          </a:xfrm>
          <a:prstGeom prst="rect">
            <a:avLst/>
          </a:prstGeom>
          <a:blipFill>
            <a:blip r:embed="rId2"/>
          </a:blipFill>
          <a:ln w="3175">
            <a:miter lim="400000"/>
          </a:ln>
        </p:spPr>
        <p:txBody>
          <a:bodyPr lIns="27093" tIns="27093" rIns="27093" bIns="27093" anchor="ctr"/>
          <a:lstStyle/>
          <a:p>
            <a:pPr defTabSz="415431">
              <a:defRPr sz="2000">
                <a:solidFill>
                  <a:srgbClr val="FFFFFF"/>
                </a:solidFill>
              </a:defRPr>
            </a:pPr>
            <a:endParaRPr/>
          </a:p>
        </p:txBody>
      </p:sp>
      <p:sp>
        <p:nvSpPr>
          <p:cNvPr id="109" name="Our Partners"/>
          <p:cNvSpPr txBox="1">
            <a:spLocks noGrp="1"/>
          </p:cNvSpPr>
          <p:nvPr>
            <p:ph type="body" sz="quarter" idx="13"/>
          </p:nvPr>
        </p:nvSpPr>
        <p:spPr>
          <a:xfrm>
            <a:off x="444958" y="7404744"/>
            <a:ext cx="12114884" cy="808696"/>
          </a:xfrm>
          <a:prstGeom prst="rect">
            <a:avLst/>
          </a:prstGeom>
        </p:spPr>
        <p:txBody>
          <a:bodyPr anchor="b"/>
          <a:lstStyle>
            <a:lvl1pPr algn="l">
              <a:defRPr sz="4600">
                <a:solidFill>
                  <a:srgbClr val="000000"/>
                </a:solidFill>
                <a:latin typeface="+mn-lt"/>
                <a:ea typeface="+mn-ea"/>
                <a:cs typeface="+mn-cs"/>
                <a:sym typeface="Helvetica Neue Light"/>
              </a:defRPr>
            </a:lvl1pPr>
          </a:lstStyle>
          <a:p>
            <a:r>
              <a:t>Our Partners</a:t>
            </a:r>
          </a:p>
        </p:txBody>
      </p:sp>
      <p:sp>
        <p:nvSpPr>
          <p:cNvPr id="110" name="Double-click to edit"/>
          <p:cNvSpPr txBox="1">
            <a:spLocks noGrp="1"/>
          </p:cNvSpPr>
          <p:nvPr>
            <p:ph type="body" sz="quarter" idx="14"/>
          </p:nvPr>
        </p:nvSpPr>
        <p:spPr>
          <a:xfrm>
            <a:off x="444958" y="8297513"/>
            <a:ext cx="12114884" cy="580573"/>
          </a:xfrm>
          <a:prstGeom prst="rect">
            <a:avLst/>
          </a:prstGeom>
        </p:spPr>
        <p:txBody>
          <a:bodyPr/>
          <a:lstStyle>
            <a:lvl1pPr algn="l">
              <a:lnSpc>
                <a:spcPct val="120000"/>
              </a:lnSpc>
              <a:defRPr sz="2600">
                <a:solidFill>
                  <a:srgbClr val="000000"/>
                </a:solidFill>
                <a:latin typeface="+mn-lt"/>
                <a:ea typeface="+mn-ea"/>
                <a:cs typeface="+mn-cs"/>
                <a:sym typeface="Helvetica Neue Light"/>
              </a:defRPr>
            </a:lvl1pPr>
          </a:lstStyle>
          <a:p>
            <a:r>
              <a:t>Double-click to edit</a:t>
            </a:r>
          </a:p>
        </p:txBody>
      </p:sp>
      <p:sp>
        <p:nvSpPr>
          <p:cNvPr id="111" name="Line"/>
          <p:cNvSpPr/>
          <p:nvPr/>
        </p:nvSpPr>
        <p:spPr>
          <a:xfrm flipH="1" flipV="1">
            <a:off x="-8477" y="69192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12" name="Image"/>
          <p:cNvSpPr>
            <a:spLocks noGrp="1"/>
          </p:cNvSpPr>
          <p:nvPr>
            <p:ph type="pic" sz="quarter" idx="15"/>
          </p:nvPr>
        </p:nvSpPr>
        <p:spPr>
          <a:xfrm>
            <a:off x="707636" y="445435"/>
            <a:ext cx="3065015" cy="551830"/>
          </a:xfrm>
          <a:prstGeom prst="rect">
            <a:avLst/>
          </a:prstGeom>
        </p:spPr>
        <p:txBody>
          <a:bodyPr lIns="91439" tIns="45719" rIns="91439" bIns="45719">
            <a:noAutofit/>
          </a:bodyPr>
          <a:lstStyle/>
          <a:p>
            <a:endParaRPr/>
          </a:p>
        </p:txBody>
      </p:sp>
      <p:sp>
        <p:nvSpPr>
          <p:cNvPr id="113" name="Image"/>
          <p:cNvSpPr>
            <a:spLocks noGrp="1"/>
          </p:cNvSpPr>
          <p:nvPr>
            <p:ph type="pic" sz="quarter" idx="16"/>
          </p:nvPr>
        </p:nvSpPr>
        <p:spPr>
          <a:xfrm>
            <a:off x="5047303" y="522845"/>
            <a:ext cx="3065014" cy="551829"/>
          </a:xfrm>
          <a:prstGeom prst="rect">
            <a:avLst/>
          </a:prstGeom>
        </p:spPr>
        <p:txBody>
          <a:bodyPr lIns="91439" tIns="45719" rIns="91439" bIns="45719">
            <a:noAutofit/>
          </a:bodyPr>
          <a:lstStyle/>
          <a:p>
            <a:endParaRPr/>
          </a:p>
        </p:txBody>
      </p:sp>
      <p:sp>
        <p:nvSpPr>
          <p:cNvPr id="114" name="Image"/>
          <p:cNvSpPr>
            <a:spLocks noGrp="1"/>
          </p:cNvSpPr>
          <p:nvPr>
            <p:ph type="pic" sz="quarter" idx="17"/>
          </p:nvPr>
        </p:nvSpPr>
        <p:spPr>
          <a:xfrm>
            <a:off x="9386968" y="600254"/>
            <a:ext cx="3065015" cy="551830"/>
          </a:xfrm>
          <a:prstGeom prst="rect">
            <a:avLst/>
          </a:prstGeom>
        </p:spPr>
        <p:txBody>
          <a:bodyPr lIns="91439" tIns="45719" rIns="91439" bIns="45719">
            <a:noAutofit/>
          </a:bodyPr>
          <a:lstStyle/>
          <a:p>
            <a:endParaRPr/>
          </a:p>
        </p:txBody>
      </p:sp>
      <p:sp>
        <p:nvSpPr>
          <p:cNvPr id="115" name="Image"/>
          <p:cNvSpPr>
            <a:spLocks noGrp="1"/>
          </p:cNvSpPr>
          <p:nvPr>
            <p:ph type="pic" sz="quarter" idx="18"/>
          </p:nvPr>
        </p:nvSpPr>
        <p:spPr>
          <a:xfrm>
            <a:off x="707636" y="1451759"/>
            <a:ext cx="3065015" cy="551830"/>
          </a:xfrm>
          <a:prstGeom prst="rect">
            <a:avLst/>
          </a:prstGeom>
        </p:spPr>
        <p:txBody>
          <a:bodyPr lIns="91439" tIns="45719" rIns="91439" bIns="45719">
            <a:noAutofit/>
          </a:bodyPr>
          <a:lstStyle/>
          <a:p>
            <a:endParaRPr/>
          </a:p>
        </p:txBody>
      </p:sp>
      <p:sp>
        <p:nvSpPr>
          <p:cNvPr id="116" name="Image"/>
          <p:cNvSpPr>
            <a:spLocks noGrp="1"/>
          </p:cNvSpPr>
          <p:nvPr>
            <p:ph type="pic" sz="quarter" idx="19"/>
          </p:nvPr>
        </p:nvSpPr>
        <p:spPr>
          <a:xfrm>
            <a:off x="5047303" y="1529168"/>
            <a:ext cx="3065014" cy="551830"/>
          </a:xfrm>
          <a:prstGeom prst="rect">
            <a:avLst/>
          </a:prstGeom>
        </p:spPr>
        <p:txBody>
          <a:bodyPr lIns="91439" tIns="45719" rIns="91439" bIns="45719">
            <a:noAutofit/>
          </a:bodyPr>
          <a:lstStyle/>
          <a:p>
            <a:endParaRPr/>
          </a:p>
        </p:txBody>
      </p:sp>
      <p:sp>
        <p:nvSpPr>
          <p:cNvPr id="117" name="Image"/>
          <p:cNvSpPr>
            <a:spLocks noGrp="1"/>
          </p:cNvSpPr>
          <p:nvPr>
            <p:ph type="pic" sz="quarter" idx="20"/>
          </p:nvPr>
        </p:nvSpPr>
        <p:spPr>
          <a:xfrm>
            <a:off x="9386968" y="1606578"/>
            <a:ext cx="3065015" cy="551830"/>
          </a:xfrm>
          <a:prstGeom prst="rect">
            <a:avLst/>
          </a:prstGeom>
        </p:spPr>
        <p:txBody>
          <a:bodyPr lIns="91439" tIns="45719" rIns="91439" bIns="45719">
            <a:noAutofit/>
          </a:bodyPr>
          <a:lstStyle/>
          <a:p>
            <a:endParaRPr/>
          </a:p>
        </p:txBody>
      </p:sp>
      <p:sp>
        <p:nvSpPr>
          <p:cNvPr id="118" name="Image"/>
          <p:cNvSpPr>
            <a:spLocks noGrp="1"/>
          </p:cNvSpPr>
          <p:nvPr>
            <p:ph type="pic" sz="quarter" idx="21"/>
          </p:nvPr>
        </p:nvSpPr>
        <p:spPr>
          <a:xfrm>
            <a:off x="707636" y="2594708"/>
            <a:ext cx="2235232" cy="402434"/>
          </a:xfrm>
          <a:prstGeom prst="rect">
            <a:avLst/>
          </a:prstGeom>
        </p:spPr>
        <p:txBody>
          <a:bodyPr lIns="91439" tIns="45719" rIns="91439" bIns="45719">
            <a:noAutofit/>
          </a:bodyPr>
          <a:lstStyle/>
          <a:p>
            <a:endParaRPr/>
          </a:p>
        </p:txBody>
      </p:sp>
      <p:sp>
        <p:nvSpPr>
          <p:cNvPr id="119" name="Image"/>
          <p:cNvSpPr>
            <a:spLocks noGrp="1"/>
          </p:cNvSpPr>
          <p:nvPr>
            <p:ph type="pic" sz="quarter" idx="22"/>
          </p:nvPr>
        </p:nvSpPr>
        <p:spPr>
          <a:xfrm>
            <a:off x="3812576" y="2594708"/>
            <a:ext cx="2235232" cy="402434"/>
          </a:xfrm>
          <a:prstGeom prst="rect">
            <a:avLst/>
          </a:prstGeom>
        </p:spPr>
        <p:txBody>
          <a:bodyPr lIns="91439" tIns="45719" rIns="91439" bIns="45719">
            <a:noAutofit/>
          </a:bodyPr>
          <a:lstStyle/>
          <a:p>
            <a:endParaRPr/>
          </a:p>
        </p:txBody>
      </p:sp>
      <p:sp>
        <p:nvSpPr>
          <p:cNvPr id="120" name="Image"/>
          <p:cNvSpPr>
            <a:spLocks noGrp="1"/>
          </p:cNvSpPr>
          <p:nvPr>
            <p:ph type="pic" sz="quarter" idx="23"/>
          </p:nvPr>
        </p:nvSpPr>
        <p:spPr>
          <a:xfrm>
            <a:off x="6972558" y="2594708"/>
            <a:ext cx="2235232" cy="402434"/>
          </a:xfrm>
          <a:prstGeom prst="rect">
            <a:avLst/>
          </a:prstGeom>
        </p:spPr>
        <p:txBody>
          <a:bodyPr lIns="91439" tIns="45719" rIns="91439" bIns="45719">
            <a:noAutofit/>
          </a:bodyPr>
          <a:lstStyle/>
          <a:p>
            <a:endParaRPr/>
          </a:p>
        </p:txBody>
      </p:sp>
      <p:sp>
        <p:nvSpPr>
          <p:cNvPr id="121" name="Image"/>
          <p:cNvSpPr>
            <a:spLocks noGrp="1"/>
          </p:cNvSpPr>
          <p:nvPr>
            <p:ph type="pic" sz="quarter" idx="24"/>
          </p:nvPr>
        </p:nvSpPr>
        <p:spPr>
          <a:xfrm>
            <a:off x="10132541" y="2594708"/>
            <a:ext cx="2235231" cy="402434"/>
          </a:xfrm>
          <a:prstGeom prst="rect">
            <a:avLst/>
          </a:prstGeom>
        </p:spPr>
        <p:txBody>
          <a:bodyPr lIns="91439" tIns="45719" rIns="91439" bIns="45719">
            <a:noAutofit/>
          </a:bodyPr>
          <a:lstStyle/>
          <a:p>
            <a:endParaRPr/>
          </a:p>
        </p:txBody>
      </p:sp>
      <p:sp>
        <p:nvSpPr>
          <p:cNvPr id="122" name="Image"/>
          <p:cNvSpPr>
            <a:spLocks noGrp="1"/>
          </p:cNvSpPr>
          <p:nvPr>
            <p:ph type="pic" sz="quarter" idx="25"/>
          </p:nvPr>
        </p:nvSpPr>
        <p:spPr>
          <a:xfrm>
            <a:off x="707636" y="3418394"/>
            <a:ext cx="2235232" cy="402434"/>
          </a:xfrm>
          <a:prstGeom prst="rect">
            <a:avLst/>
          </a:prstGeom>
        </p:spPr>
        <p:txBody>
          <a:bodyPr lIns="91439" tIns="45719" rIns="91439" bIns="45719">
            <a:noAutofit/>
          </a:bodyPr>
          <a:lstStyle/>
          <a:p>
            <a:endParaRPr/>
          </a:p>
        </p:txBody>
      </p:sp>
      <p:sp>
        <p:nvSpPr>
          <p:cNvPr id="123" name="Image"/>
          <p:cNvSpPr>
            <a:spLocks noGrp="1"/>
          </p:cNvSpPr>
          <p:nvPr>
            <p:ph type="pic" sz="quarter" idx="26"/>
          </p:nvPr>
        </p:nvSpPr>
        <p:spPr>
          <a:xfrm>
            <a:off x="3812576" y="3418394"/>
            <a:ext cx="2235232" cy="402434"/>
          </a:xfrm>
          <a:prstGeom prst="rect">
            <a:avLst/>
          </a:prstGeom>
        </p:spPr>
        <p:txBody>
          <a:bodyPr lIns="91439" tIns="45719" rIns="91439" bIns="45719">
            <a:noAutofit/>
          </a:bodyPr>
          <a:lstStyle/>
          <a:p>
            <a:endParaRPr/>
          </a:p>
        </p:txBody>
      </p:sp>
      <p:sp>
        <p:nvSpPr>
          <p:cNvPr id="124" name="Image"/>
          <p:cNvSpPr>
            <a:spLocks noGrp="1"/>
          </p:cNvSpPr>
          <p:nvPr>
            <p:ph type="pic" sz="quarter" idx="27"/>
          </p:nvPr>
        </p:nvSpPr>
        <p:spPr>
          <a:xfrm>
            <a:off x="6972558" y="3418394"/>
            <a:ext cx="2235232" cy="402434"/>
          </a:xfrm>
          <a:prstGeom prst="rect">
            <a:avLst/>
          </a:prstGeom>
        </p:spPr>
        <p:txBody>
          <a:bodyPr lIns="91439" tIns="45719" rIns="91439" bIns="45719">
            <a:noAutofit/>
          </a:bodyPr>
          <a:lstStyle/>
          <a:p>
            <a:endParaRPr/>
          </a:p>
        </p:txBody>
      </p:sp>
      <p:sp>
        <p:nvSpPr>
          <p:cNvPr id="125" name="Image"/>
          <p:cNvSpPr>
            <a:spLocks noGrp="1"/>
          </p:cNvSpPr>
          <p:nvPr>
            <p:ph type="pic" sz="quarter" idx="28"/>
          </p:nvPr>
        </p:nvSpPr>
        <p:spPr>
          <a:xfrm>
            <a:off x="10132541" y="3418394"/>
            <a:ext cx="2235231" cy="402434"/>
          </a:xfrm>
          <a:prstGeom prst="rect">
            <a:avLst/>
          </a:prstGeom>
        </p:spPr>
        <p:txBody>
          <a:bodyPr lIns="91439" tIns="45719" rIns="91439" bIns="45719">
            <a:noAutofit/>
          </a:bodyPr>
          <a:lstStyle/>
          <a:p>
            <a:endParaRPr/>
          </a:p>
        </p:txBody>
      </p:sp>
      <p:sp>
        <p:nvSpPr>
          <p:cNvPr id="126" name="Image"/>
          <p:cNvSpPr>
            <a:spLocks noGrp="1"/>
          </p:cNvSpPr>
          <p:nvPr>
            <p:ph type="pic" sz="quarter" idx="29"/>
          </p:nvPr>
        </p:nvSpPr>
        <p:spPr>
          <a:xfrm>
            <a:off x="707636" y="4242079"/>
            <a:ext cx="2235232" cy="402435"/>
          </a:xfrm>
          <a:prstGeom prst="rect">
            <a:avLst/>
          </a:prstGeom>
        </p:spPr>
        <p:txBody>
          <a:bodyPr lIns="91439" tIns="45719" rIns="91439" bIns="45719">
            <a:noAutofit/>
          </a:bodyPr>
          <a:lstStyle/>
          <a:p>
            <a:endParaRPr/>
          </a:p>
        </p:txBody>
      </p:sp>
      <p:sp>
        <p:nvSpPr>
          <p:cNvPr id="127" name="Image"/>
          <p:cNvSpPr>
            <a:spLocks noGrp="1"/>
          </p:cNvSpPr>
          <p:nvPr>
            <p:ph type="pic" sz="quarter" idx="30"/>
          </p:nvPr>
        </p:nvSpPr>
        <p:spPr>
          <a:xfrm>
            <a:off x="3812576" y="4242079"/>
            <a:ext cx="2235232" cy="402435"/>
          </a:xfrm>
          <a:prstGeom prst="rect">
            <a:avLst/>
          </a:prstGeom>
        </p:spPr>
        <p:txBody>
          <a:bodyPr lIns="91439" tIns="45719" rIns="91439" bIns="45719">
            <a:noAutofit/>
          </a:bodyPr>
          <a:lstStyle/>
          <a:p>
            <a:endParaRPr/>
          </a:p>
        </p:txBody>
      </p:sp>
      <p:sp>
        <p:nvSpPr>
          <p:cNvPr id="128" name="Image"/>
          <p:cNvSpPr>
            <a:spLocks noGrp="1"/>
          </p:cNvSpPr>
          <p:nvPr>
            <p:ph type="pic" sz="quarter" idx="31"/>
          </p:nvPr>
        </p:nvSpPr>
        <p:spPr>
          <a:xfrm>
            <a:off x="6972558" y="4242079"/>
            <a:ext cx="2235232" cy="402435"/>
          </a:xfrm>
          <a:prstGeom prst="rect">
            <a:avLst/>
          </a:prstGeom>
        </p:spPr>
        <p:txBody>
          <a:bodyPr lIns="91439" tIns="45719" rIns="91439" bIns="45719">
            <a:noAutofit/>
          </a:bodyPr>
          <a:lstStyle/>
          <a:p>
            <a:endParaRPr/>
          </a:p>
        </p:txBody>
      </p:sp>
      <p:sp>
        <p:nvSpPr>
          <p:cNvPr id="129" name="Image"/>
          <p:cNvSpPr>
            <a:spLocks noGrp="1"/>
          </p:cNvSpPr>
          <p:nvPr>
            <p:ph type="pic" sz="quarter" idx="32"/>
          </p:nvPr>
        </p:nvSpPr>
        <p:spPr>
          <a:xfrm>
            <a:off x="10132541" y="4242079"/>
            <a:ext cx="2235231" cy="402435"/>
          </a:xfrm>
          <a:prstGeom prst="rect">
            <a:avLst/>
          </a:prstGeom>
        </p:spPr>
        <p:txBody>
          <a:bodyPr lIns="91439" tIns="45719" rIns="91439" bIns="45719">
            <a:noAutofit/>
          </a:bodyPr>
          <a:lstStyle/>
          <a:p>
            <a:endParaRPr/>
          </a:p>
        </p:txBody>
      </p:sp>
      <p:sp>
        <p:nvSpPr>
          <p:cNvPr id="130" name="Image"/>
          <p:cNvSpPr>
            <a:spLocks noGrp="1"/>
          </p:cNvSpPr>
          <p:nvPr>
            <p:ph type="pic" sz="quarter" idx="33"/>
          </p:nvPr>
        </p:nvSpPr>
        <p:spPr>
          <a:xfrm>
            <a:off x="707636" y="5065765"/>
            <a:ext cx="2235232" cy="402435"/>
          </a:xfrm>
          <a:prstGeom prst="rect">
            <a:avLst/>
          </a:prstGeom>
        </p:spPr>
        <p:txBody>
          <a:bodyPr lIns="91439" tIns="45719" rIns="91439" bIns="45719">
            <a:noAutofit/>
          </a:bodyPr>
          <a:lstStyle/>
          <a:p>
            <a:endParaRPr/>
          </a:p>
        </p:txBody>
      </p:sp>
      <p:sp>
        <p:nvSpPr>
          <p:cNvPr id="131" name="Image"/>
          <p:cNvSpPr>
            <a:spLocks noGrp="1"/>
          </p:cNvSpPr>
          <p:nvPr>
            <p:ph type="pic" sz="quarter" idx="34"/>
          </p:nvPr>
        </p:nvSpPr>
        <p:spPr>
          <a:xfrm>
            <a:off x="3812576" y="5065765"/>
            <a:ext cx="2235232" cy="402435"/>
          </a:xfrm>
          <a:prstGeom prst="rect">
            <a:avLst/>
          </a:prstGeom>
        </p:spPr>
        <p:txBody>
          <a:bodyPr lIns="91439" tIns="45719" rIns="91439" bIns="45719">
            <a:noAutofit/>
          </a:bodyPr>
          <a:lstStyle/>
          <a:p>
            <a:endParaRPr/>
          </a:p>
        </p:txBody>
      </p:sp>
      <p:sp>
        <p:nvSpPr>
          <p:cNvPr id="132" name="Image"/>
          <p:cNvSpPr>
            <a:spLocks noGrp="1"/>
          </p:cNvSpPr>
          <p:nvPr>
            <p:ph type="pic" sz="quarter" idx="35"/>
          </p:nvPr>
        </p:nvSpPr>
        <p:spPr>
          <a:xfrm>
            <a:off x="6972558" y="5065765"/>
            <a:ext cx="2235232" cy="402435"/>
          </a:xfrm>
          <a:prstGeom prst="rect">
            <a:avLst/>
          </a:prstGeom>
        </p:spPr>
        <p:txBody>
          <a:bodyPr lIns="91439" tIns="45719" rIns="91439" bIns="45719">
            <a:noAutofit/>
          </a:bodyPr>
          <a:lstStyle/>
          <a:p>
            <a:endParaRPr/>
          </a:p>
        </p:txBody>
      </p:sp>
      <p:sp>
        <p:nvSpPr>
          <p:cNvPr id="133" name="Image"/>
          <p:cNvSpPr>
            <a:spLocks noGrp="1"/>
          </p:cNvSpPr>
          <p:nvPr>
            <p:ph type="pic" sz="quarter" idx="36"/>
          </p:nvPr>
        </p:nvSpPr>
        <p:spPr>
          <a:xfrm>
            <a:off x="10132541" y="5065765"/>
            <a:ext cx="2235231" cy="402435"/>
          </a:xfrm>
          <a:prstGeom prst="rect">
            <a:avLst/>
          </a:prstGeom>
        </p:spPr>
        <p:txBody>
          <a:bodyPr lIns="91439" tIns="45719" rIns="91439" bIns="45719">
            <a:noAutofit/>
          </a:bodyPr>
          <a:lstStyle/>
          <a:p>
            <a:endParaRPr/>
          </a:p>
        </p:txBody>
      </p:sp>
      <p:sp>
        <p:nvSpPr>
          <p:cNvPr id="134"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35" name="Organization name"/>
          <p:cNvSpPr txBox="1"/>
          <p:nvPr/>
        </p:nvSpPr>
        <p:spPr>
          <a:xfrm>
            <a:off x="208416" y="9296521"/>
            <a:ext cx="2010674" cy="33358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7093" tIns="27093" rIns="27093" bIns="27093" anchor="ctr">
            <a:spAutoFit/>
          </a:bodyPr>
          <a:lstStyle>
            <a:lvl1pPr algn="l">
              <a:defRPr sz="1800">
                <a:solidFill>
                  <a:srgbClr val="919191"/>
                </a:solidFill>
              </a:defRPr>
            </a:lvl1pPr>
          </a:lstStyle>
          <a:p>
            <a:r>
              <a:t>Organization name</a:t>
            </a:r>
          </a:p>
        </p:txBody>
      </p:sp>
      <p:sp>
        <p:nvSpPr>
          <p:cNvPr id="136"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37" name="Image"/>
          <p:cNvSpPr>
            <a:spLocks noGrp="1"/>
          </p:cNvSpPr>
          <p:nvPr>
            <p:ph type="pic" sz="quarter" idx="37"/>
          </p:nvPr>
        </p:nvSpPr>
        <p:spPr>
          <a:xfrm>
            <a:off x="707636" y="5854979"/>
            <a:ext cx="2235232" cy="402435"/>
          </a:xfrm>
          <a:prstGeom prst="rect">
            <a:avLst/>
          </a:prstGeom>
        </p:spPr>
        <p:txBody>
          <a:bodyPr lIns="91439" tIns="45719" rIns="91439" bIns="45719">
            <a:noAutofit/>
          </a:bodyPr>
          <a:lstStyle/>
          <a:p>
            <a:endParaRPr/>
          </a:p>
        </p:txBody>
      </p:sp>
      <p:sp>
        <p:nvSpPr>
          <p:cNvPr id="138" name="Image"/>
          <p:cNvSpPr>
            <a:spLocks noGrp="1"/>
          </p:cNvSpPr>
          <p:nvPr>
            <p:ph type="pic" sz="quarter" idx="38"/>
          </p:nvPr>
        </p:nvSpPr>
        <p:spPr>
          <a:xfrm>
            <a:off x="3812576" y="5854979"/>
            <a:ext cx="2235232" cy="402435"/>
          </a:xfrm>
          <a:prstGeom prst="rect">
            <a:avLst/>
          </a:prstGeom>
        </p:spPr>
        <p:txBody>
          <a:bodyPr lIns="91439" tIns="45719" rIns="91439" bIns="45719">
            <a:noAutofit/>
          </a:bodyPr>
          <a:lstStyle/>
          <a:p>
            <a:endParaRPr/>
          </a:p>
        </p:txBody>
      </p:sp>
      <p:sp>
        <p:nvSpPr>
          <p:cNvPr id="139" name="Image"/>
          <p:cNvSpPr>
            <a:spLocks noGrp="1"/>
          </p:cNvSpPr>
          <p:nvPr>
            <p:ph type="pic" sz="quarter" idx="39"/>
          </p:nvPr>
        </p:nvSpPr>
        <p:spPr>
          <a:xfrm>
            <a:off x="6972558" y="5854979"/>
            <a:ext cx="2235232" cy="402435"/>
          </a:xfrm>
          <a:prstGeom prst="rect">
            <a:avLst/>
          </a:prstGeom>
        </p:spPr>
        <p:txBody>
          <a:bodyPr lIns="91439" tIns="45719" rIns="91439" bIns="45719">
            <a:noAutofit/>
          </a:bodyPr>
          <a:lstStyle/>
          <a:p>
            <a:endParaRPr/>
          </a:p>
        </p:txBody>
      </p:sp>
      <p:sp>
        <p:nvSpPr>
          <p:cNvPr id="140" name="Image"/>
          <p:cNvSpPr>
            <a:spLocks noGrp="1"/>
          </p:cNvSpPr>
          <p:nvPr>
            <p:ph type="pic" sz="quarter" idx="40"/>
          </p:nvPr>
        </p:nvSpPr>
        <p:spPr>
          <a:xfrm>
            <a:off x="10132541" y="5854979"/>
            <a:ext cx="2235231" cy="402435"/>
          </a:xfrm>
          <a:prstGeom prst="rect">
            <a:avLst/>
          </a:prstGeom>
        </p:spPr>
        <p:txBody>
          <a:bodyPr lIns="91439" tIns="45719" rIns="91439" bIns="45719">
            <a:noAutofit/>
          </a:bodyPr>
          <a:lstStyle/>
          <a:p>
            <a:endParaRPr/>
          </a:p>
        </p:txBody>
      </p:sp>
      <p:sp>
        <p:nvSpPr>
          <p:cNvPr id="141" name="Image"/>
          <p:cNvSpPr>
            <a:spLocks noGrp="1"/>
          </p:cNvSpPr>
          <p:nvPr>
            <p:ph type="pic" sz="quarter" idx="41"/>
          </p:nvPr>
        </p:nvSpPr>
        <p:spPr>
          <a:xfrm>
            <a:off x="707636" y="6678665"/>
            <a:ext cx="2235232" cy="402434"/>
          </a:xfrm>
          <a:prstGeom prst="rect">
            <a:avLst/>
          </a:prstGeom>
        </p:spPr>
        <p:txBody>
          <a:bodyPr lIns="91439" tIns="45719" rIns="91439" bIns="45719">
            <a:noAutofit/>
          </a:bodyPr>
          <a:lstStyle/>
          <a:p>
            <a:endParaRPr/>
          </a:p>
        </p:txBody>
      </p:sp>
      <p:sp>
        <p:nvSpPr>
          <p:cNvPr id="142" name="Image"/>
          <p:cNvSpPr>
            <a:spLocks noGrp="1"/>
          </p:cNvSpPr>
          <p:nvPr>
            <p:ph type="pic" sz="quarter" idx="42"/>
          </p:nvPr>
        </p:nvSpPr>
        <p:spPr>
          <a:xfrm>
            <a:off x="3812576" y="6678665"/>
            <a:ext cx="2235232" cy="402434"/>
          </a:xfrm>
          <a:prstGeom prst="rect">
            <a:avLst/>
          </a:prstGeom>
        </p:spPr>
        <p:txBody>
          <a:bodyPr lIns="91439" tIns="45719" rIns="91439" bIns="45719">
            <a:noAutofit/>
          </a:bodyPr>
          <a:lstStyle/>
          <a:p>
            <a:endParaRPr/>
          </a:p>
        </p:txBody>
      </p:sp>
      <p:sp>
        <p:nvSpPr>
          <p:cNvPr id="143" name="Image"/>
          <p:cNvSpPr>
            <a:spLocks noGrp="1"/>
          </p:cNvSpPr>
          <p:nvPr>
            <p:ph type="pic" sz="quarter" idx="43"/>
          </p:nvPr>
        </p:nvSpPr>
        <p:spPr>
          <a:xfrm>
            <a:off x="6972558" y="6678665"/>
            <a:ext cx="2235232" cy="402434"/>
          </a:xfrm>
          <a:prstGeom prst="rect">
            <a:avLst/>
          </a:prstGeom>
        </p:spPr>
        <p:txBody>
          <a:bodyPr lIns="91439" tIns="45719" rIns="91439" bIns="45719">
            <a:noAutofit/>
          </a:bodyPr>
          <a:lstStyle/>
          <a:p>
            <a:endParaRPr/>
          </a:p>
        </p:txBody>
      </p:sp>
      <p:sp>
        <p:nvSpPr>
          <p:cNvPr id="144" name="Image"/>
          <p:cNvSpPr>
            <a:spLocks noGrp="1"/>
          </p:cNvSpPr>
          <p:nvPr>
            <p:ph type="pic" sz="quarter" idx="44"/>
          </p:nvPr>
        </p:nvSpPr>
        <p:spPr>
          <a:xfrm>
            <a:off x="10132541" y="6678665"/>
            <a:ext cx="2235231" cy="402434"/>
          </a:xfrm>
          <a:prstGeom prst="rect">
            <a:avLst/>
          </a:prstGeom>
        </p:spPr>
        <p:txBody>
          <a:bodyPr lIns="91439" tIns="45719" rIns="91439" bIns="45719">
            <a:noAutofit/>
          </a:bodyPr>
          <a:lstStyle/>
          <a:p>
            <a:endParaRPr/>
          </a:p>
        </p:txBody>
      </p:sp>
      <p:sp>
        <p:nvSpPr>
          <p:cNvPr id="1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Three photos &amp; long caption">
    <p:bg>
      <p:bgPr>
        <a:solidFill>
          <a:srgbClr val="515151"/>
        </a:solidFill>
        <a:effectLst/>
      </p:bgPr>
    </p:bg>
    <p:spTree>
      <p:nvGrpSpPr>
        <p:cNvPr id="1" name=""/>
        <p:cNvGrpSpPr/>
        <p:nvPr/>
      </p:nvGrpSpPr>
      <p:grpSpPr>
        <a:xfrm>
          <a:off x="0" y="0"/>
          <a:ext cx="0" cy="0"/>
          <a:chOff x="0" y="0"/>
          <a:chExt cx="0" cy="0"/>
        </a:xfrm>
      </p:grpSpPr>
      <p:sp>
        <p:nvSpPr>
          <p:cNvPr id="1491" name="image background small.png"/>
          <p:cNvSpPr>
            <a:spLocks noGrp="1"/>
          </p:cNvSpPr>
          <p:nvPr>
            <p:ph type="pic" sz="quarter" idx="13"/>
          </p:nvPr>
        </p:nvSpPr>
        <p:spPr>
          <a:xfrm>
            <a:off x="22557" y="2741516"/>
            <a:ext cx="4349854" cy="4349854"/>
          </a:xfrm>
          <a:prstGeom prst="rect">
            <a:avLst/>
          </a:prstGeom>
        </p:spPr>
        <p:txBody>
          <a:bodyPr lIns="91439" tIns="45719" rIns="91439" bIns="45719">
            <a:noAutofit/>
          </a:bodyPr>
          <a:lstStyle/>
          <a:p>
            <a:endParaRPr/>
          </a:p>
        </p:txBody>
      </p:sp>
      <p:sp>
        <p:nvSpPr>
          <p:cNvPr id="1492" name="image background small.png"/>
          <p:cNvSpPr>
            <a:spLocks noGrp="1"/>
          </p:cNvSpPr>
          <p:nvPr>
            <p:ph type="pic" idx="14"/>
          </p:nvPr>
        </p:nvSpPr>
        <p:spPr>
          <a:xfrm>
            <a:off x="4335175" y="-747356"/>
            <a:ext cx="8626269" cy="8626269"/>
          </a:xfrm>
          <a:prstGeom prst="rect">
            <a:avLst/>
          </a:prstGeom>
        </p:spPr>
        <p:txBody>
          <a:bodyPr lIns="91439" tIns="45719" rIns="91439" bIns="45719">
            <a:noAutofit/>
          </a:bodyPr>
          <a:lstStyle/>
          <a:p>
            <a:endParaRPr/>
          </a:p>
        </p:txBody>
      </p:sp>
      <p:sp>
        <p:nvSpPr>
          <p:cNvPr id="1493" name="image background small.png"/>
          <p:cNvSpPr>
            <a:spLocks noGrp="1"/>
          </p:cNvSpPr>
          <p:nvPr>
            <p:ph type="pic" sz="quarter" idx="15"/>
          </p:nvPr>
        </p:nvSpPr>
        <p:spPr>
          <a:xfrm>
            <a:off x="23222" y="69686"/>
            <a:ext cx="4349855" cy="4349854"/>
          </a:xfrm>
          <a:prstGeom prst="rect">
            <a:avLst/>
          </a:prstGeom>
        </p:spPr>
        <p:txBody>
          <a:bodyPr lIns="91439" tIns="45719" rIns="91439" bIns="45719">
            <a:noAutofit/>
          </a:bodyPr>
          <a:lstStyle/>
          <a:p>
            <a:endParaRPr/>
          </a:p>
        </p:txBody>
      </p:sp>
      <p:sp>
        <p:nvSpPr>
          <p:cNvPr id="1494" name="Line"/>
          <p:cNvSpPr/>
          <p:nvPr/>
        </p:nvSpPr>
        <p:spPr>
          <a:xfrm flipV="1">
            <a:off x="4369903" y="5718"/>
            <a:ext cx="1" cy="704392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95" name="Line"/>
          <p:cNvSpPr/>
          <p:nvPr/>
        </p:nvSpPr>
        <p:spPr>
          <a:xfrm flipH="1" flipV="1">
            <a:off x="-8477" y="3601553"/>
            <a:ext cx="4348723"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96" name="Double-click to edit"/>
          <p:cNvSpPr txBox="1">
            <a:spLocks noGrp="1"/>
          </p:cNvSpPr>
          <p:nvPr>
            <p:ph type="body" sz="quarter" idx="16"/>
          </p:nvPr>
        </p:nvSpPr>
        <p:spPr>
          <a:xfrm>
            <a:off x="444958" y="7392044"/>
            <a:ext cx="12114884" cy="808696"/>
          </a:xfrm>
          <a:prstGeom prst="rect">
            <a:avLst/>
          </a:prstGeom>
        </p:spPr>
        <p:txBody>
          <a:bodyPr anchor="b"/>
          <a:lstStyle>
            <a:lvl1pPr algn="l">
              <a:defRPr sz="4600">
                <a:solidFill>
                  <a:srgbClr val="FCB448"/>
                </a:solidFill>
                <a:latin typeface="+mn-lt"/>
                <a:ea typeface="+mn-ea"/>
                <a:cs typeface="+mn-cs"/>
                <a:sym typeface="Helvetica Neue Light"/>
              </a:defRPr>
            </a:lvl1pPr>
          </a:lstStyle>
          <a:p>
            <a:r>
              <a:t>Double-click to edit</a:t>
            </a:r>
          </a:p>
        </p:txBody>
      </p:sp>
      <p:sp>
        <p:nvSpPr>
          <p:cNvPr id="1497" name="Double-click to edit"/>
          <p:cNvSpPr txBox="1">
            <a:spLocks noGrp="1"/>
          </p:cNvSpPr>
          <p:nvPr>
            <p:ph type="body" sz="quarter" idx="17"/>
          </p:nvPr>
        </p:nvSpPr>
        <p:spPr>
          <a:xfrm>
            <a:off x="444958" y="8284813"/>
            <a:ext cx="12114884" cy="580573"/>
          </a:xfrm>
          <a:prstGeom prst="rect">
            <a:avLst/>
          </a:prstGeom>
        </p:spPr>
        <p:txBody>
          <a:bodyPr/>
          <a:lstStyle>
            <a:lvl1pPr algn="l">
              <a:lnSpc>
                <a:spcPct val="120000"/>
              </a:lnSpc>
              <a:defRPr sz="2600">
                <a:latin typeface="+mn-lt"/>
                <a:ea typeface="+mn-ea"/>
                <a:cs typeface="+mn-cs"/>
                <a:sym typeface="Helvetica Neue Light"/>
              </a:defRPr>
            </a:lvl1pPr>
          </a:lstStyle>
          <a:p>
            <a:r>
              <a:t>Double-click to edit</a:t>
            </a:r>
          </a:p>
        </p:txBody>
      </p:sp>
      <p:sp>
        <p:nvSpPr>
          <p:cNvPr id="1498"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49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500" name="Organization name"/>
          <p:cNvSpPr txBox="1">
            <a:spLocks noGrp="1"/>
          </p:cNvSpPr>
          <p:nvPr>
            <p:ph type="body" sz="quarter" idx="18"/>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50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5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x">
  <p:cSld name="Three photos &amp; long caption copy">
    <p:bg>
      <p:bgPr>
        <a:solidFill>
          <a:srgbClr val="515151"/>
        </a:solidFill>
        <a:effectLst/>
      </p:bgPr>
    </p:bg>
    <p:spTree>
      <p:nvGrpSpPr>
        <p:cNvPr id="1" name=""/>
        <p:cNvGrpSpPr/>
        <p:nvPr/>
      </p:nvGrpSpPr>
      <p:grpSpPr>
        <a:xfrm>
          <a:off x="0" y="0"/>
          <a:ext cx="0" cy="0"/>
          <a:chOff x="0" y="0"/>
          <a:chExt cx="0" cy="0"/>
        </a:xfrm>
      </p:grpSpPr>
      <p:sp>
        <p:nvSpPr>
          <p:cNvPr id="1509" name="image background small.png"/>
          <p:cNvSpPr>
            <a:spLocks noGrp="1"/>
          </p:cNvSpPr>
          <p:nvPr>
            <p:ph type="pic" sz="half" idx="13"/>
          </p:nvPr>
        </p:nvSpPr>
        <p:spPr>
          <a:xfrm>
            <a:off x="1427438" y="46708"/>
            <a:ext cx="6990028" cy="6990028"/>
          </a:xfrm>
          <a:prstGeom prst="rect">
            <a:avLst/>
          </a:prstGeom>
        </p:spPr>
        <p:txBody>
          <a:bodyPr lIns="91439" tIns="45719" rIns="91439" bIns="45719">
            <a:noAutofit/>
          </a:bodyPr>
          <a:lstStyle/>
          <a:p>
            <a:endParaRPr/>
          </a:p>
        </p:txBody>
      </p:sp>
      <p:sp>
        <p:nvSpPr>
          <p:cNvPr id="1510" name="image background small.png"/>
          <p:cNvSpPr>
            <a:spLocks noGrp="1"/>
          </p:cNvSpPr>
          <p:nvPr>
            <p:ph type="pic" sz="half" idx="14"/>
          </p:nvPr>
        </p:nvSpPr>
        <p:spPr>
          <a:xfrm>
            <a:off x="6257985" y="53050"/>
            <a:ext cx="6987709" cy="6987709"/>
          </a:xfrm>
          <a:prstGeom prst="rect">
            <a:avLst/>
          </a:prstGeom>
        </p:spPr>
        <p:txBody>
          <a:bodyPr lIns="91439" tIns="45719" rIns="91439" bIns="45719">
            <a:noAutofit/>
          </a:bodyPr>
          <a:lstStyle/>
          <a:p>
            <a:endParaRPr/>
          </a:p>
        </p:txBody>
      </p:sp>
      <p:sp>
        <p:nvSpPr>
          <p:cNvPr id="1511" name="image background small.png"/>
          <p:cNvSpPr>
            <a:spLocks noGrp="1"/>
          </p:cNvSpPr>
          <p:nvPr>
            <p:ph type="pic" idx="15"/>
          </p:nvPr>
        </p:nvSpPr>
        <p:spPr>
          <a:xfrm>
            <a:off x="-2932307" y="46778"/>
            <a:ext cx="9181630" cy="9181629"/>
          </a:xfrm>
          <a:prstGeom prst="rect">
            <a:avLst/>
          </a:prstGeom>
        </p:spPr>
        <p:txBody>
          <a:bodyPr lIns="91439" tIns="45719" rIns="91439" bIns="45719">
            <a:noAutofit/>
          </a:bodyPr>
          <a:lstStyle/>
          <a:p>
            <a:endParaRPr/>
          </a:p>
        </p:txBody>
      </p:sp>
      <p:sp>
        <p:nvSpPr>
          <p:cNvPr id="1512" name="Line"/>
          <p:cNvSpPr/>
          <p:nvPr/>
        </p:nvSpPr>
        <p:spPr>
          <a:xfrm flipV="1">
            <a:off x="6499867" y="47520"/>
            <a:ext cx="1" cy="6988337"/>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13" name="Line"/>
          <p:cNvSpPr/>
          <p:nvPr/>
        </p:nvSpPr>
        <p:spPr>
          <a:xfrm flipV="1">
            <a:off x="3304715" y="78087"/>
            <a:ext cx="1" cy="9181307"/>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14" name="Double-click to edit"/>
          <p:cNvSpPr txBox="1">
            <a:spLocks noGrp="1"/>
          </p:cNvSpPr>
          <p:nvPr>
            <p:ph type="body" sz="quarter" idx="16"/>
          </p:nvPr>
        </p:nvSpPr>
        <p:spPr>
          <a:xfrm>
            <a:off x="3687893" y="7392044"/>
            <a:ext cx="8871949" cy="808696"/>
          </a:xfrm>
          <a:prstGeom prst="rect">
            <a:avLst/>
          </a:prstGeom>
        </p:spPr>
        <p:txBody>
          <a:bodyPr anchor="b"/>
          <a:lstStyle>
            <a:lvl1pPr algn="r">
              <a:defRPr sz="4600">
                <a:solidFill>
                  <a:srgbClr val="FCB448"/>
                </a:solidFill>
                <a:latin typeface="+mn-lt"/>
                <a:ea typeface="+mn-ea"/>
                <a:cs typeface="+mn-cs"/>
                <a:sym typeface="Helvetica Neue Light"/>
              </a:defRPr>
            </a:lvl1pPr>
          </a:lstStyle>
          <a:p>
            <a:r>
              <a:t>Double-click to edit</a:t>
            </a:r>
          </a:p>
        </p:txBody>
      </p:sp>
      <p:sp>
        <p:nvSpPr>
          <p:cNvPr id="1515" name="Double-click to edit"/>
          <p:cNvSpPr txBox="1">
            <a:spLocks noGrp="1"/>
          </p:cNvSpPr>
          <p:nvPr>
            <p:ph type="body" sz="quarter" idx="17"/>
          </p:nvPr>
        </p:nvSpPr>
        <p:spPr>
          <a:xfrm>
            <a:off x="3687893" y="8284813"/>
            <a:ext cx="8871949" cy="580573"/>
          </a:xfrm>
          <a:prstGeom prst="rect">
            <a:avLst/>
          </a:prstGeom>
        </p:spPr>
        <p:txBody>
          <a:bodyPr/>
          <a:lstStyle>
            <a:lvl1pPr algn="r">
              <a:lnSpc>
                <a:spcPct val="120000"/>
              </a:lnSpc>
              <a:defRPr sz="2600">
                <a:latin typeface="+mn-lt"/>
                <a:ea typeface="+mn-ea"/>
                <a:cs typeface="+mn-cs"/>
                <a:sym typeface="Helvetica Neue Light"/>
              </a:defRPr>
            </a:lvl1pPr>
          </a:lstStyle>
          <a:p>
            <a:r>
              <a:t>Double-click to edit</a:t>
            </a:r>
          </a:p>
        </p:txBody>
      </p:sp>
      <p:sp>
        <p:nvSpPr>
          <p:cNvPr id="1516" name="Line"/>
          <p:cNvSpPr/>
          <p:nvPr/>
        </p:nvSpPr>
        <p:spPr>
          <a:xfrm flipH="1" flipV="1">
            <a:off x="3310657" y="7033577"/>
            <a:ext cx="9626421"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1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518" name="Organization name"/>
          <p:cNvSpPr txBox="1">
            <a:spLocks noGrp="1"/>
          </p:cNvSpPr>
          <p:nvPr>
            <p:ph type="body" sz="quarter" idx="18"/>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51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5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type="tx">
  <p:cSld name="Blank (gray)">
    <p:bg>
      <p:bgPr>
        <a:solidFill>
          <a:srgbClr val="515151"/>
        </a:solidFill>
        <a:effectLst/>
      </p:bgPr>
    </p:bg>
    <p:spTree>
      <p:nvGrpSpPr>
        <p:cNvPr id="1" name=""/>
        <p:cNvGrpSpPr/>
        <p:nvPr/>
      </p:nvGrpSpPr>
      <p:grpSpPr>
        <a:xfrm>
          <a:off x="0" y="0"/>
          <a:ext cx="0" cy="0"/>
          <a:chOff x="0" y="0"/>
          <a:chExt cx="0" cy="0"/>
        </a:xfrm>
      </p:grpSpPr>
      <p:sp>
        <p:nvSpPr>
          <p:cNvPr id="1527" name="Organization name"/>
          <p:cNvSpPr txBox="1">
            <a:spLocks noGrp="1"/>
          </p:cNvSpPr>
          <p:nvPr>
            <p:ph type="body" sz="quarter" idx="13"/>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5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
  <p:cSld name="Two photos">
    <p:bg>
      <p:bgPr>
        <a:solidFill>
          <a:srgbClr val="929292"/>
        </a:solidFill>
        <a:effectLst/>
      </p:bgPr>
    </p:bg>
    <p:spTree>
      <p:nvGrpSpPr>
        <p:cNvPr id="1" name=""/>
        <p:cNvGrpSpPr/>
        <p:nvPr/>
      </p:nvGrpSpPr>
      <p:grpSpPr>
        <a:xfrm>
          <a:off x="0" y="0"/>
          <a:ext cx="0" cy="0"/>
          <a:chOff x="0" y="0"/>
          <a:chExt cx="0" cy="0"/>
        </a:xfrm>
      </p:grpSpPr>
      <p:sp>
        <p:nvSpPr>
          <p:cNvPr id="1535" name="image background small.png"/>
          <p:cNvSpPr>
            <a:spLocks noGrp="1"/>
          </p:cNvSpPr>
          <p:nvPr>
            <p:ph type="pic" idx="13"/>
          </p:nvPr>
        </p:nvSpPr>
        <p:spPr>
          <a:xfrm>
            <a:off x="-1313116" y="24998"/>
            <a:ext cx="9191488" cy="9191488"/>
          </a:xfrm>
          <a:prstGeom prst="rect">
            <a:avLst/>
          </a:prstGeom>
        </p:spPr>
        <p:txBody>
          <a:bodyPr lIns="91439" tIns="45719" rIns="91439" bIns="45719">
            <a:noAutofit/>
          </a:bodyPr>
          <a:lstStyle/>
          <a:p>
            <a:endParaRPr/>
          </a:p>
        </p:txBody>
      </p:sp>
      <p:sp>
        <p:nvSpPr>
          <p:cNvPr id="1536" name="image background small.png"/>
          <p:cNvSpPr>
            <a:spLocks noGrp="1"/>
          </p:cNvSpPr>
          <p:nvPr>
            <p:ph type="pic" idx="14"/>
          </p:nvPr>
        </p:nvSpPr>
        <p:spPr>
          <a:xfrm>
            <a:off x="5103849" y="5847"/>
            <a:ext cx="9238323" cy="9238323"/>
          </a:xfrm>
          <a:prstGeom prst="rect">
            <a:avLst/>
          </a:prstGeom>
        </p:spPr>
        <p:txBody>
          <a:bodyPr lIns="91439" tIns="45719" rIns="91439" bIns="45719">
            <a:noAutofit/>
          </a:bodyPr>
          <a:lstStyle/>
          <a:p>
            <a:endParaRPr/>
          </a:p>
        </p:txBody>
      </p:sp>
      <p:sp>
        <p:nvSpPr>
          <p:cNvPr id="1537" name="Line"/>
          <p:cNvSpPr/>
          <p:nvPr/>
        </p:nvSpPr>
        <p:spPr>
          <a:xfrm flipV="1">
            <a:off x="6502399" y="24001"/>
            <a:ext cx="1" cy="9198485"/>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38"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539" name="Organization name"/>
          <p:cNvSpPr txBox="1">
            <a:spLocks noGrp="1"/>
          </p:cNvSpPr>
          <p:nvPr>
            <p:ph type="body" sz="quarter" idx="15"/>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540"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5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x">
  <p:cSld name="Three photos">
    <p:bg>
      <p:bgPr>
        <a:solidFill>
          <a:srgbClr val="929292"/>
        </a:solidFill>
        <a:effectLst/>
      </p:bgPr>
    </p:bg>
    <p:spTree>
      <p:nvGrpSpPr>
        <p:cNvPr id="1" name=""/>
        <p:cNvGrpSpPr/>
        <p:nvPr/>
      </p:nvGrpSpPr>
      <p:grpSpPr>
        <a:xfrm>
          <a:off x="0" y="0"/>
          <a:ext cx="0" cy="0"/>
          <a:chOff x="0" y="0"/>
          <a:chExt cx="0" cy="0"/>
        </a:xfrm>
      </p:grpSpPr>
      <p:sp>
        <p:nvSpPr>
          <p:cNvPr id="1548" name="image background small.png"/>
          <p:cNvSpPr>
            <a:spLocks noGrp="1"/>
          </p:cNvSpPr>
          <p:nvPr>
            <p:ph type="pic" idx="13"/>
          </p:nvPr>
        </p:nvSpPr>
        <p:spPr>
          <a:xfrm>
            <a:off x="5116011" y="12835"/>
            <a:ext cx="9213998" cy="9213999"/>
          </a:xfrm>
          <a:prstGeom prst="rect">
            <a:avLst/>
          </a:prstGeom>
        </p:spPr>
        <p:txBody>
          <a:bodyPr lIns="91439" tIns="45719" rIns="91439" bIns="45719">
            <a:noAutofit/>
          </a:bodyPr>
          <a:lstStyle/>
          <a:p>
            <a:endParaRPr/>
          </a:p>
        </p:txBody>
      </p:sp>
      <p:sp>
        <p:nvSpPr>
          <p:cNvPr id="1549" name="image background small.png"/>
          <p:cNvSpPr>
            <a:spLocks noGrp="1"/>
          </p:cNvSpPr>
          <p:nvPr>
            <p:ph type="pic" sz="half" idx="14"/>
          </p:nvPr>
        </p:nvSpPr>
        <p:spPr>
          <a:xfrm>
            <a:off x="61927" y="-445411"/>
            <a:ext cx="6435287" cy="6435287"/>
          </a:xfrm>
          <a:prstGeom prst="rect">
            <a:avLst/>
          </a:prstGeom>
        </p:spPr>
        <p:txBody>
          <a:bodyPr lIns="91439" tIns="45719" rIns="91439" bIns="45719">
            <a:noAutofit/>
          </a:bodyPr>
          <a:lstStyle/>
          <a:p>
            <a:endParaRPr/>
          </a:p>
        </p:txBody>
      </p:sp>
      <p:sp>
        <p:nvSpPr>
          <p:cNvPr id="1550" name="image background small.png"/>
          <p:cNvSpPr>
            <a:spLocks noGrp="1"/>
          </p:cNvSpPr>
          <p:nvPr>
            <p:ph type="pic" sz="half" idx="15"/>
          </p:nvPr>
        </p:nvSpPr>
        <p:spPr>
          <a:xfrm>
            <a:off x="61927" y="3317665"/>
            <a:ext cx="6435287" cy="6435287"/>
          </a:xfrm>
          <a:prstGeom prst="rect">
            <a:avLst/>
          </a:prstGeom>
        </p:spPr>
        <p:txBody>
          <a:bodyPr lIns="91439" tIns="45719" rIns="91439" bIns="45719">
            <a:noAutofit/>
          </a:bodyPr>
          <a:lstStyle/>
          <a:p>
            <a:endParaRPr/>
          </a:p>
        </p:txBody>
      </p:sp>
      <p:sp>
        <p:nvSpPr>
          <p:cNvPr id="1551" name="Line"/>
          <p:cNvSpPr/>
          <p:nvPr/>
        </p:nvSpPr>
        <p:spPr>
          <a:xfrm flipV="1">
            <a:off x="6502399" y="58776"/>
            <a:ext cx="1" cy="919452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52" name="Line"/>
          <p:cNvSpPr/>
          <p:nvPr/>
        </p:nvSpPr>
        <p:spPr>
          <a:xfrm flipH="1" flipV="1">
            <a:off x="-1" y="4656036"/>
            <a:ext cx="6508071"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5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554"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55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55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x">
  <p:cSld name="Three photos">
    <p:bg>
      <p:bgPr>
        <a:solidFill>
          <a:srgbClr val="929292"/>
        </a:solidFill>
        <a:effectLst/>
      </p:bgPr>
    </p:bg>
    <p:spTree>
      <p:nvGrpSpPr>
        <p:cNvPr id="1" name=""/>
        <p:cNvGrpSpPr/>
        <p:nvPr/>
      </p:nvGrpSpPr>
      <p:grpSpPr>
        <a:xfrm>
          <a:off x="0" y="0"/>
          <a:ext cx="0" cy="0"/>
          <a:chOff x="0" y="0"/>
          <a:chExt cx="0" cy="0"/>
        </a:xfrm>
      </p:grpSpPr>
      <p:sp>
        <p:nvSpPr>
          <p:cNvPr id="1563" name="image background small.png"/>
          <p:cNvSpPr>
            <a:spLocks noGrp="1"/>
          </p:cNvSpPr>
          <p:nvPr>
            <p:ph type="pic" idx="13"/>
          </p:nvPr>
        </p:nvSpPr>
        <p:spPr>
          <a:xfrm>
            <a:off x="-1330419" y="-2619"/>
            <a:ext cx="9226094" cy="9226093"/>
          </a:xfrm>
          <a:prstGeom prst="rect">
            <a:avLst/>
          </a:prstGeom>
        </p:spPr>
        <p:txBody>
          <a:bodyPr lIns="91439" tIns="45719" rIns="91439" bIns="45719">
            <a:noAutofit/>
          </a:bodyPr>
          <a:lstStyle/>
          <a:p>
            <a:endParaRPr/>
          </a:p>
        </p:txBody>
      </p:sp>
      <p:sp>
        <p:nvSpPr>
          <p:cNvPr id="1564" name="image background small.png"/>
          <p:cNvSpPr>
            <a:spLocks noGrp="1"/>
          </p:cNvSpPr>
          <p:nvPr>
            <p:ph type="pic" sz="half" idx="14"/>
          </p:nvPr>
        </p:nvSpPr>
        <p:spPr>
          <a:xfrm>
            <a:off x="6514984" y="3317665"/>
            <a:ext cx="6435287" cy="6435287"/>
          </a:xfrm>
          <a:prstGeom prst="rect">
            <a:avLst/>
          </a:prstGeom>
        </p:spPr>
        <p:txBody>
          <a:bodyPr lIns="91439" tIns="45719" rIns="91439" bIns="45719">
            <a:noAutofit/>
          </a:bodyPr>
          <a:lstStyle/>
          <a:p>
            <a:endParaRPr/>
          </a:p>
        </p:txBody>
      </p:sp>
      <p:sp>
        <p:nvSpPr>
          <p:cNvPr id="1565" name="image background small.png"/>
          <p:cNvSpPr>
            <a:spLocks noGrp="1"/>
          </p:cNvSpPr>
          <p:nvPr>
            <p:ph type="pic" sz="half" idx="15"/>
          </p:nvPr>
        </p:nvSpPr>
        <p:spPr>
          <a:xfrm>
            <a:off x="6514984" y="-445411"/>
            <a:ext cx="6435287" cy="6435287"/>
          </a:xfrm>
          <a:prstGeom prst="rect">
            <a:avLst/>
          </a:prstGeom>
        </p:spPr>
        <p:txBody>
          <a:bodyPr lIns="91439" tIns="45719" rIns="91439" bIns="45719">
            <a:noAutofit/>
          </a:bodyPr>
          <a:lstStyle/>
          <a:p>
            <a:endParaRPr/>
          </a:p>
        </p:txBody>
      </p:sp>
      <p:sp>
        <p:nvSpPr>
          <p:cNvPr id="1566" name="Line"/>
          <p:cNvSpPr/>
          <p:nvPr/>
        </p:nvSpPr>
        <p:spPr>
          <a:xfrm flipV="1">
            <a:off x="6502399" y="30678"/>
            <a:ext cx="1" cy="9250718"/>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67" name="Line"/>
          <p:cNvSpPr/>
          <p:nvPr/>
        </p:nvSpPr>
        <p:spPr>
          <a:xfrm flipH="1" flipV="1">
            <a:off x="6505206" y="4656036"/>
            <a:ext cx="6508072"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68"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569" name="Organization name"/>
          <p:cNvSpPr txBox="1">
            <a:spLocks noGrp="1"/>
          </p:cNvSpPr>
          <p:nvPr>
            <p:ph type="body" sz="quarter" idx="16"/>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570"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57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x">
  <p:cSld name="Four photos">
    <p:bg>
      <p:bgPr>
        <a:solidFill>
          <a:srgbClr val="929292"/>
        </a:solidFill>
        <a:effectLst/>
      </p:bgPr>
    </p:bg>
    <p:spTree>
      <p:nvGrpSpPr>
        <p:cNvPr id="1" name=""/>
        <p:cNvGrpSpPr/>
        <p:nvPr/>
      </p:nvGrpSpPr>
      <p:grpSpPr>
        <a:xfrm>
          <a:off x="0" y="0"/>
          <a:ext cx="0" cy="0"/>
          <a:chOff x="0" y="0"/>
          <a:chExt cx="0" cy="0"/>
        </a:xfrm>
      </p:grpSpPr>
      <p:sp>
        <p:nvSpPr>
          <p:cNvPr id="1578" name="image background small.png"/>
          <p:cNvSpPr>
            <a:spLocks noGrp="1"/>
          </p:cNvSpPr>
          <p:nvPr>
            <p:ph type="pic" sz="half" idx="13"/>
          </p:nvPr>
        </p:nvSpPr>
        <p:spPr>
          <a:xfrm>
            <a:off x="61927" y="-445411"/>
            <a:ext cx="6435287" cy="6435287"/>
          </a:xfrm>
          <a:prstGeom prst="rect">
            <a:avLst/>
          </a:prstGeom>
        </p:spPr>
        <p:txBody>
          <a:bodyPr lIns="91439" tIns="45719" rIns="91439" bIns="45719">
            <a:noAutofit/>
          </a:bodyPr>
          <a:lstStyle/>
          <a:p>
            <a:endParaRPr/>
          </a:p>
        </p:txBody>
      </p:sp>
      <p:sp>
        <p:nvSpPr>
          <p:cNvPr id="1579" name="image background small.png"/>
          <p:cNvSpPr>
            <a:spLocks noGrp="1"/>
          </p:cNvSpPr>
          <p:nvPr>
            <p:ph type="pic" sz="half" idx="14"/>
          </p:nvPr>
        </p:nvSpPr>
        <p:spPr>
          <a:xfrm>
            <a:off x="61927" y="3317665"/>
            <a:ext cx="6435287" cy="6435287"/>
          </a:xfrm>
          <a:prstGeom prst="rect">
            <a:avLst/>
          </a:prstGeom>
        </p:spPr>
        <p:txBody>
          <a:bodyPr lIns="91439" tIns="45719" rIns="91439" bIns="45719">
            <a:noAutofit/>
          </a:bodyPr>
          <a:lstStyle/>
          <a:p>
            <a:endParaRPr/>
          </a:p>
        </p:txBody>
      </p:sp>
      <p:sp>
        <p:nvSpPr>
          <p:cNvPr id="1580" name="image background small.png"/>
          <p:cNvSpPr>
            <a:spLocks noGrp="1"/>
          </p:cNvSpPr>
          <p:nvPr>
            <p:ph type="pic" sz="half" idx="15"/>
          </p:nvPr>
        </p:nvSpPr>
        <p:spPr>
          <a:xfrm>
            <a:off x="6514984" y="3317665"/>
            <a:ext cx="6435287" cy="6435287"/>
          </a:xfrm>
          <a:prstGeom prst="rect">
            <a:avLst/>
          </a:prstGeom>
        </p:spPr>
        <p:txBody>
          <a:bodyPr lIns="91439" tIns="45719" rIns="91439" bIns="45719">
            <a:noAutofit/>
          </a:bodyPr>
          <a:lstStyle/>
          <a:p>
            <a:endParaRPr/>
          </a:p>
        </p:txBody>
      </p:sp>
      <p:sp>
        <p:nvSpPr>
          <p:cNvPr id="1581" name="image background small.png"/>
          <p:cNvSpPr>
            <a:spLocks noGrp="1"/>
          </p:cNvSpPr>
          <p:nvPr>
            <p:ph type="pic" sz="half" idx="16"/>
          </p:nvPr>
        </p:nvSpPr>
        <p:spPr>
          <a:xfrm>
            <a:off x="6514984" y="-445411"/>
            <a:ext cx="6435287" cy="6435287"/>
          </a:xfrm>
          <a:prstGeom prst="rect">
            <a:avLst/>
          </a:prstGeom>
        </p:spPr>
        <p:txBody>
          <a:bodyPr lIns="91439" tIns="45719" rIns="91439" bIns="45719">
            <a:noAutofit/>
          </a:bodyPr>
          <a:lstStyle/>
          <a:p>
            <a:endParaRPr/>
          </a:p>
        </p:txBody>
      </p:sp>
      <p:sp>
        <p:nvSpPr>
          <p:cNvPr id="1582" name="Line"/>
          <p:cNvSpPr/>
          <p:nvPr/>
        </p:nvSpPr>
        <p:spPr>
          <a:xfrm flipV="1">
            <a:off x="6502400" y="48000"/>
            <a:ext cx="0" cy="921607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83" name="Line"/>
          <p:cNvSpPr/>
          <p:nvPr/>
        </p:nvSpPr>
        <p:spPr>
          <a:xfrm flipH="1" flipV="1">
            <a:off x="-1" y="4656036"/>
            <a:ext cx="13004801"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584"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585" name="Organization name"/>
          <p:cNvSpPr txBox="1">
            <a:spLocks noGrp="1"/>
          </p:cNvSpPr>
          <p:nvPr>
            <p:ph type="body" sz="quarter" idx="17"/>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586"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5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type="tx">
  <p:cSld name="Big photo">
    <p:bg>
      <p:bgPr>
        <a:solidFill>
          <a:srgbClr val="929292"/>
        </a:solidFill>
        <a:effectLst/>
      </p:bgPr>
    </p:bg>
    <p:spTree>
      <p:nvGrpSpPr>
        <p:cNvPr id="1" name=""/>
        <p:cNvGrpSpPr/>
        <p:nvPr/>
      </p:nvGrpSpPr>
      <p:grpSpPr>
        <a:xfrm>
          <a:off x="0" y="0"/>
          <a:ext cx="0" cy="0"/>
          <a:chOff x="0" y="0"/>
          <a:chExt cx="0" cy="0"/>
        </a:xfrm>
      </p:grpSpPr>
      <p:sp>
        <p:nvSpPr>
          <p:cNvPr id="1594" name="image background small.png"/>
          <p:cNvSpPr>
            <a:spLocks noGrp="1"/>
          </p:cNvSpPr>
          <p:nvPr>
            <p:ph type="pic" idx="13"/>
          </p:nvPr>
        </p:nvSpPr>
        <p:spPr>
          <a:xfrm>
            <a:off x="61927" y="-1821894"/>
            <a:ext cx="12890378" cy="12890379"/>
          </a:xfrm>
          <a:prstGeom prst="rect">
            <a:avLst/>
          </a:prstGeom>
        </p:spPr>
        <p:txBody>
          <a:bodyPr lIns="91439" tIns="45719" rIns="91439" bIns="45719">
            <a:noAutofit/>
          </a:bodyPr>
          <a:lstStyle/>
          <a:p>
            <a:endParaRPr/>
          </a:p>
        </p:txBody>
      </p:sp>
      <p:sp>
        <p:nvSpPr>
          <p:cNvPr id="1595" name="Organization name"/>
          <p:cNvSpPr txBox="1">
            <a:spLocks noGrp="1"/>
          </p:cNvSpPr>
          <p:nvPr>
            <p:ph type="body" sz="quarter" idx="14"/>
          </p:nvPr>
        </p:nvSpPr>
        <p:spPr>
          <a:xfrm>
            <a:off x="208416" y="9296521"/>
            <a:ext cx="2010674" cy="333587"/>
          </a:xfrm>
          <a:prstGeom prst="rect">
            <a:avLst/>
          </a:prstGeom>
        </p:spPr>
        <p:txBody>
          <a:bodyPr wrap="none" lIns="27093" tIns="27093" rIns="27093" bIns="27093" anchor="ctr">
            <a:spAutoFit/>
          </a:bodyPr>
          <a:lstStyle>
            <a:lvl1pPr algn="l" defTabSz="587022">
              <a:defRPr sz="1800">
                <a:solidFill>
                  <a:srgbClr val="919191"/>
                </a:solidFill>
              </a:defRPr>
            </a:lvl1pPr>
          </a:lstStyle>
          <a:p>
            <a:r>
              <a:t>Organization name</a:t>
            </a:r>
          </a:p>
        </p:txBody>
      </p:sp>
      <p:sp>
        <p:nvSpPr>
          <p:cNvPr id="15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4" name="Title Text"/>
          <p:cNvSpPr txBox="1">
            <a:spLocks noGrp="1"/>
          </p:cNvSpPr>
          <p:nvPr>
            <p:ph type="title"/>
          </p:nvPr>
        </p:nvSpPr>
        <p:spPr>
          <a:xfrm>
            <a:off x="444958" y="1206427"/>
            <a:ext cx="12114884" cy="332231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3705" tIns="33705" rIns="33705" bIns="33705" anchor="b">
            <a:normAutofit/>
          </a:bodyPr>
          <a:lstStyle/>
          <a:p>
            <a:r>
              <a:t>Title Text</a:t>
            </a:r>
          </a:p>
        </p:txBody>
      </p:sp>
      <p:sp>
        <p:nvSpPr>
          <p:cNvPr id="5" name="Body Level One…"/>
          <p:cNvSpPr txBox="1">
            <a:spLocks noGrp="1"/>
          </p:cNvSpPr>
          <p:nvPr>
            <p:ph type="body" idx="1"/>
          </p:nvPr>
        </p:nvSpPr>
        <p:spPr>
          <a:xfrm>
            <a:off x="444958" y="4783327"/>
            <a:ext cx="12114884" cy="3322320"/>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3705" tIns="33705" rIns="33705" bIns="33705">
            <a:normAutofit/>
          </a:bodyPr>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6345152" y="7779706"/>
            <a:ext cx="306071" cy="308713"/>
          </a:xfrm>
          <a:prstGeom prst="rect">
            <a:avLst/>
          </a:prstGeom>
          <a:ln w="3175">
            <a:miter lim="400000"/>
          </a:ln>
        </p:spPr>
        <p:txBody>
          <a:bodyPr wrap="none" lIns="33705" tIns="33705" rIns="33705" bIns="33705">
            <a:spAutoFit/>
          </a:bodyPr>
          <a:lstStyle>
            <a:lvl1pPr defTabSz="415431">
              <a:defRPr sz="16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7" r:id="rId27"/>
    <p:sldLayoutId id="2147483679" r:id="rId28"/>
    <p:sldLayoutId id="2147483680" r:id="rId29"/>
    <p:sldLayoutId id="2147483681" r:id="rId30"/>
    <p:sldLayoutId id="2147483682" r:id="rId31"/>
    <p:sldLayoutId id="2147483683" r:id="rId32"/>
    <p:sldLayoutId id="2147483684" r:id="rId33"/>
    <p:sldLayoutId id="2147483685" r:id="rId34"/>
    <p:sldLayoutId id="2147483686" r:id="rId35"/>
    <p:sldLayoutId id="2147483687" r:id="rId36"/>
    <p:sldLayoutId id="2147483688" r:id="rId37"/>
    <p:sldLayoutId id="2147483689" r:id="rId38"/>
    <p:sldLayoutId id="2147483690" r:id="rId39"/>
    <p:sldLayoutId id="2147483691" r:id="rId40"/>
    <p:sldLayoutId id="2147483692" r:id="rId41"/>
    <p:sldLayoutId id="2147483693" r:id="rId42"/>
    <p:sldLayoutId id="2147483694" r:id="rId43"/>
    <p:sldLayoutId id="2147483695" r:id="rId44"/>
    <p:sldLayoutId id="2147483696" r:id="rId45"/>
    <p:sldLayoutId id="2147483697" r:id="rId46"/>
    <p:sldLayoutId id="2147483698" r:id="rId47"/>
    <p:sldLayoutId id="2147483699" r:id="rId48"/>
    <p:sldLayoutId id="2147483700" r:id="rId49"/>
    <p:sldLayoutId id="2147483701" r:id="rId50"/>
    <p:sldLayoutId id="2147483702" r:id="rId51"/>
    <p:sldLayoutId id="2147483703" r:id="rId52"/>
    <p:sldLayoutId id="2147483704" r:id="rId53"/>
    <p:sldLayoutId id="2147483705" r:id="rId54"/>
    <p:sldLayoutId id="2147483706" r:id="rId55"/>
    <p:sldLayoutId id="2147483707" r:id="rId56"/>
    <p:sldLayoutId id="2147483708" r:id="rId57"/>
    <p:sldLayoutId id="2147483709" r:id="rId58"/>
    <p:sldLayoutId id="2147483710" r:id="rId59"/>
    <p:sldLayoutId id="2147483711" r:id="rId60"/>
    <p:sldLayoutId id="2147483712" r:id="rId61"/>
    <p:sldLayoutId id="2147483713" r:id="rId62"/>
    <p:sldLayoutId id="2147483714" r:id="rId63"/>
    <p:sldLayoutId id="2147483715" r:id="rId64"/>
    <p:sldLayoutId id="2147483716" r:id="rId65"/>
    <p:sldLayoutId id="2147483717" r:id="rId66"/>
    <p:sldLayoutId id="2147483718" r:id="rId67"/>
    <p:sldLayoutId id="2147483719" r:id="rId68"/>
    <p:sldLayoutId id="2147483720" r:id="rId69"/>
    <p:sldLayoutId id="2147483721" r:id="rId70"/>
    <p:sldLayoutId id="2147483722" r:id="rId71"/>
    <p:sldLayoutId id="2147483723" r:id="rId72"/>
    <p:sldLayoutId id="2147483724" r:id="rId73"/>
    <p:sldLayoutId id="2147483725" r:id="rId74"/>
    <p:sldLayoutId id="2147483726" r:id="rId75"/>
    <p:sldLayoutId id="2147483727" r:id="rId76"/>
    <p:sldLayoutId id="2147483728" r:id="rId77"/>
    <p:sldLayoutId id="2147483729" r:id="rId78"/>
    <p:sldLayoutId id="2147483730" r:id="rId79"/>
    <p:sldLayoutId id="2147483731" r:id="rId80"/>
    <p:sldLayoutId id="2147483732" r:id="rId81"/>
    <p:sldLayoutId id="2147483733" r:id="rId82"/>
    <p:sldLayoutId id="2147483734" r:id="rId83"/>
    <p:sldLayoutId id="2147483735" r:id="rId84"/>
    <p:sldLayoutId id="2147483736" r:id="rId85"/>
    <p:sldLayoutId id="2147483737" r:id="rId86"/>
    <p:sldLayoutId id="2147483738" r:id="rId87"/>
    <p:sldLayoutId id="2147483739" r:id="rId88"/>
    <p:sldLayoutId id="2147483740" r:id="rId89"/>
    <p:sldLayoutId id="2147483741" r:id="rId90"/>
    <p:sldLayoutId id="2147483742" r:id="rId91"/>
    <p:sldLayoutId id="2147483743" r:id="rId92"/>
    <p:sldLayoutId id="2147483744" r:id="rId93"/>
    <p:sldLayoutId id="2147483745" r:id="rId94"/>
    <p:sldLayoutId id="2147483746" r:id="rId95"/>
    <p:sldLayoutId id="2147483747" r:id="rId96"/>
    <p:sldLayoutId id="2147483748" r:id="rId97"/>
  </p:sldLayoutIdLst>
  <p:transition spd="med"/>
  <p:txStyles>
    <p:titleStyle>
      <a:lvl1pPr marL="0" marR="0" indent="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1pPr>
      <a:lvl2pPr marL="0" marR="0" indent="2286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2pPr>
      <a:lvl3pPr marL="0" marR="0" indent="4572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3pPr>
      <a:lvl4pPr marL="0" marR="0" indent="6858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4pPr>
      <a:lvl5pPr marL="0" marR="0" indent="9144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5pPr>
      <a:lvl6pPr marL="0" marR="0" indent="11430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6pPr>
      <a:lvl7pPr marL="0" marR="0" indent="13716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7pPr>
      <a:lvl8pPr marL="0" marR="0" indent="16002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8pPr>
      <a:lvl9pPr marL="0" marR="0" indent="18288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9pPr>
    </p:titleStyle>
    <p:bodyStyle>
      <a:lvl1pPr marL="0" marR="0" indent="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1pPr>
      <a:lvl2pPr marL="0" marR="0" indent="2286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2pPr>
      <a:lvl3pPr marL="0" marR="0" indent="4572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3pPr>
      <a:lvl4pPr marL="0" marR="0" indent="6858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4pPr>
      <a:lvl5pPr marL="0" marR="0" indent="9144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5pPr>
      <a:lvl6pPr marL="0" marR="0" indent="11430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6pPr>
      <a:lvl7pPr marL="0" marR="0" indent="13716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7pPr>
      <a:lvl8pPr marL="0" marR="0" indent="16002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8pPr>
      <a:lvl9pPr marL="0" marR="0" indent="18288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9pPr>
    </p:bodyStyle>
    <p:otherStyle>
      <a:lvl1pPr marL="0" marR="0" indent="0" algn="ctr" defTabSz="415431"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Light"/>
        </a:defRPr>
      </a:lvl1pPr>
      <a:lvl2pPr marL="0" marR="0" indent="228600" algn="ctr" defTabSz="415431"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Light"/>
        </a:defRPr>
      </a:lvl2pPr>
      <a:lvl3pPr marL="0" marR="0" indent="457200" algn="ctr" defTabSz="415431"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Light"/>
        </a:defRPr>
      </a:lvl3pPr>
      <a:lvl4pPr marL="0" marR="0" indent="685800" algn="ctr" defTabSz="415431"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Light"/>
        </a:defRPr>
      </a:lvl4pPr>
      <a:lvl5pPr marL="0" marR="0" indent="914400" algn="ctr" defTabSz="415431"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Light"/>
        </a:defRPr>
      </a:lvl5pPr>
      <a:lvl6pPr marL="0" marR="0" indent="1143000" algn="ctr" defTabSz="415431"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Light"/>
        </a:defRPr>
      </a:lvl6pPr>
      <a:lvl7pPr marL="0" marR="0" indent="1371600" algn="ctr" defTabSz="415431"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Light"/>
        </a:defRPr>
      </a:lvl7pPr>
      <a:lvl8pPr marL="0" marR="0" indent="1600200" algn="ctr" defTabSz="415431"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Light"/>
        </a:defRPr>
      </a:lvl8pPr>
      <a:lvl9pPr marL="0" marR="0" indent="1828800" algn="ctr" defTabSz="415431"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0" name="Title 1">
            <a:extLst>
              <a:ext uri="{FF2B5EF4-FFF2-40B4-BE49-F238E27FC236}">
                <a16:creationId xmlns:a16="http://schemas.microsoft.com/office/drawing/2014/main" id="{6B94DB3F-0363-5648-AE32-933247317806}"/>
              </a:ext>
            </a:extLst>
          </p:cNvPr>
          <p:cNvSpPr txBox="1">
            <a:spLocks/>
          </p:cNvSpPr>
          <p:nvPr/>
        </p:nvSpPr>
        <p:spPr>
          <a:xfrm>
            <a:off x="974362" y="741369"/>
            <a:ext cx="9878518" cy="937530"/>
          </a:xfrm>
          <a:prstGeom prst="rect">
            <a:avLst/>
          </a:prstGeom>
        </p:spPr>
        <p:txBody>
          <a:bodyPr/>
          <a:lstStyle>
            <a:lvl1pPr marL="0" marR="0" indent="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1pPr>
            <a:lvl2pPr marL="0" marR="0" indent="2286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2pPr>
            <a:lvl3pPr marL="0" marR="0" indent="4572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3pPr>
            <a:lvl4pPr marL="0" marR="0" indent="6858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4pPr>
            <a:lvl5pPr marL="0" marR="0" indent="9144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5pPr>
            <a:lvl6pPr marL="0" marR="0" indent="11430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6pPr>
            <a:lvl7pPr marL="0" marR="0" indent="13716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7pPr>
            <a:lvl8pPr marL="0" marR="0" indent="16002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8pPr>
            <a:lvl9pPr marL="0" marR="0" indent="1828800" algn="ctr" defTabSz="415431" latinLnBrk="0">
              <a:lnSpc>
                <a:spcPct val="100000"/>
              </a:lnSpc>
              <a:spcBef>
                <a:spcPts val="0"/>
              </a:spcBef>
              <a:spcAft>
                <a:spcPts val="0"/>
              </a:spcAft>
              <a:buClrTx/>
              <a:buSzTx/>
              <a:buFontTx/>
              <a:buNone/>
              <a:tabLst/>
              <a:defRPr sz="5400" b="0" i="0" u="none" strike="noStrike" cap="none" spc="0" baseline="0">
                <a:solidFill>
                  <a:srgbClr val="FCB448"/>
                </a:solidFill>
                <a:uFillTx/>
                <a:latin typeface="+mj-lt"/>
                <a:ea typeface="+mj-ea"/>
                <a:cs typeface="+mj-cs"/>
                <a:sym typeface="Helvetica Light"/>
              </a:defRPr>
            </a:lvl9pPr>
          </a:lstStyle>
          <a:p>
            <a:pPr algn="l" hangingPunct="1"/>
            <a:r>
              <a:rPr lang="en-US" sz="4800" dirty="0">
                <a:solidFill>
                  <a:schemeClr val="tx1"/>
                </a:solidFill>
              </a:rPr>
              <a:t>Before you get started . . .</a:t>
            </a:r>
          </a:p>
        </p:txBody>
      </p:sp>
      <p:sp>
        <p:nvSpPr>
          <p:cNvPr id="11" name="Text Placeholder 2">
            <a:extLst>
              <a:ext uri="{FF2B5EF4-FFF2-40B4-BE49-F238E27FC236}">
                <a16:creationId xmlns:a16="http://schemas.microsoft.com/office/drawing/2014/main" id="{FD05A78B-44F3-4B43-9AB9-5660A76B102D}"/>
              </a:ext>
            </a:extLst>
          </p:cNvPr>
          <p:cNvSpPr txBox="1">
            <a:spLocks/>
          </p:cNvSpPr>
          <p:nvPr/>
        </p:nvSpPr>
        <p:spPr>
          <a:xfrm>
            <a:off x="974362" y="1903751"/>
            <a:ext cx="10957808" cy="7269277"/>
          </a:xfrm>
          <a:prstGeom prst="rect">
            <a:avLst/>
          </a:prstGeom>
        </p:spPr>
        <p:txBody>
          <a:bodyPr>
            <a:normAutofit/>
          </a:bodyPr>
          <a:lstStyle>
            <a:lvl1pPr marL="0" marR="0" indent="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1pPr>
            <a:lvl2pPr marL="0" marR="0" indent="2286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2pPr>
            <a:lvl3pPr marL="0" marR="0" indent="4572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3pPr>
            <a:lvl4pPr marL="0" marR="0" indent="6858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4pPr>
            <a:lvl5pPr marL="0" marR="0" indent="9144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5pPr>
            <a:lvl6pPr marL="0" marR="0" indent="11430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6pPr>
            <a:lvl7pPr marL="0" marR="0" indent="13716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7pPr>
            <a:lvl8pPr marL="0" marR="0" indent="16002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8pPr>
            <a:lvl9pPr marL="0" marR="0" indent="1828800" algn="ctr" defTabSz="415431" latinLnBrk="0">
              <a:lnSpc>
                <a:spcPct val="100000"/>
              </a:lnSpc>
              <a:spcBef>
                <a:spcPts val="0"/>
              </a:spcBef>
              <a:spcAft>
                <a:spcPts val="0"/>
              </a:spcAft>
              <a:buClrTx/>
              <a:buSzTx/>
              <a:buFontTx/>
              <a:buNone/>
              <a:tabLst/>
              <a:defRPr sz="3000" b="0" i="0" u="none" strike="noStrike" cap="none" spc="0" baseline="0">
                <a:solidFill>
                  <a:srgbClr val="FFFFFF"/>
                </a:solidFill>
                <a:uFillTx/>
                <a:latin typeface="+mj-lt"/>
                <a:ea typeface="+mj-ea"/>
                <a:cs typeface="+mj-cs"/>
                <a:sym typeface="Helvetica Light"/>
              </a:defRPr>
            </a:lvl9pPr>
          </a:lstStyle>
          <a:p>
            <a:pPr algn="l" hangingPunct="1"/>
            <a:r>
              <a:rPr lang="en-US" sz="2400" dirty="0">
                <a:solidFill>
                  <a:schemeClr val="tx1"/>
                </a:solidFill>
              </a:rPr>
              <a:t>This presentation template was created to help you make a beautiful presentation.  Unfortunately, PowerPoint is not the easiest program to make something look beautiful in.  It’s made for displaying words and not to convey an emotion.  Also, it’s not “pixel perfect” in its ability to do layout and design.  Not only that, how PowerPoint implements Layouts does not lend itself to layering visual content.  For that reason, we chose to approach this template in a different way.</a:t>
            </a:r>
          </a:p>
          <a:p>
            <a:pPr algn="l" hangingPunct="1"/>
            <a:endParaRPr lang="en-US" sz="2400" dirty="0">
              <a:solidFill>
                <a:schemeClr val="tx1"/>
              </a:solidFill>
            </a:endParaRPr>
          </a:p>
          <a:p>
            <a:pPr algn="l" hangingPunct="1"/>
            <a:r>
              <a:rPr lang="en-US" sz="2400" dirty="0">
                <a:solidFill>
                  <a:schemeClr val="tx1"/>
                </a:solidFill>
              </a:rPr>
              <a:t>What you see is what you get.  You have 35 pre-designed slides that are 100% editable.  If you would like an additional slide, then just duplicate the slide.  If you want a slide to go away, just hit delete.  It’s that easy.  We have not implemented the Layout menu functionality.</a:t>
            </a:r>
          </a:p>
          <a:p>
            <a:pPr algn="l" hangingPunct="1"/>
            <a:endParaRPr lang="en-US" sz="2400" dirty="0">
              <a:solidFill>
                <a:schemeClr val="tx1"/>
              </a:solidFill>
            </a:endParaRPr>
          </a:p>
          <a:p>
            <a:pPr algn="l" hangingPunct="1"/>
            <a:r>
              <a:rPr lang="en-US" sz="2400" dirty="0">
                <a:solidFill>
                  <a:schemeClr val="tx1"/>
                </a:solidFill>
              </a:rPr>
              <a:t>These layouts were created to bring your story forward through images.  Use text sparingly.  If people are reading, then they are not listening to you speak.  A photo and your voice are 100 times more powerful than a wall of words.</a:t>
            </a:r>
          </a:p>
        </p:txBody>
      </p:sp>
    </p:spTree>
    <p:extLst>
      <p:ext uri="{BB962C8B-B14F-4D97-AF65-F5344CB8AC3E}">
        <p14:creationId xmlns:p14="http://schemas.microsoft.com/office/powerpoint/2010/main" val="111328050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6" name="Rectangle"/>
          <p:cNvSpPr/>
          <p:nvPr/>
        </p:nvSpPr>
        <p:spPr>
          <a:xfrm>
            <a:off x="81936" y="44172"/>
            <a:ext cx="12840929" cy="7027506"/>
          </a:xfrm>
          <a:prstGeom prst="rect">
            <a:avLst/>
          </a:prstGeom>
          <a:blipFill>
            <a:blip r:embed="rId2"/>
          </a:blipFill>
          <a:ln w="3175">
            <a:miter lim="400000"/>
          </a:ln>
        </p:spPr>
        <p:txBody>
          <a:bodyPr lIns="27093" tIns="27093" rIns="27093" bIns="27093" anchor="ctr"/>
          <a:lstStyle/>
          <a:p>
            <a:pPr defTabSz="415431">
              <a:defRPr sz="2000">
                <a:solidFill>
                  <a:srgbClr val="FFFFFF"/>
                </a:solidFill>
              </a:defRPr>
            </a:pPr>
            <a:endParaRPr/>
          </a:p>
        </p:txBody>
      </p:sp>
      <p:sp>
        <p:nvSpPr>
          <p:cNvPr id="1657" name="Our Partners"/>
          <p:cNvSpPr txBox="1">
            <a:spLocks noGrp="1"/>
          </p:cNvSpPr>
          <p:nvPr>
            <p:ph type="body" idx="13"/>
          </p:nvPr>
        </p:nvSpPr>
        <p:spPr>
          <a:prstGeom prst="rect">
            <a:avLst/>
          </a:prstGeom>
        </p:spPr>
        <p:txBody>
          <a:bodyPr/>
          <a:lstStyle/>
          <a:p>
            <a:r>
              <a:t>Our Partners</a:t>
            </a:r>
          </a:p>
        </p:txBody>
      </p:sp>
      <p:sp>
        <p:nvSpPr>
          <p:cNvPr id="1658" name="Double-click to edit"/>
          <p:cNvSpPr txBox="1">
            <a:spLocks noGrp="1"/>
          </p:cNvSpPr>
          <p:nvPr>
            <p:ph type="body" idx="14"/>
          </p:nvPr>
        </p:nvSpPr>
        <p:spPr>
          <a:prstGeom prst="rect">
            <a:avLst/>
          </a:prstGeom>
        </p:spPr>
        <p:txBody>
          <a:bodyPr/>
          <a:lstStyle/>
          <a:p>
            <a:r>
              <a:t>Double-click to edit</a:t>
            </a:r>
          </a:p>
        </p:txBody>
      </p:sp>
      <p:sp>
        <p:nvSpPr>
          <p:cNvPr id="1659" name="Line"/>
          <p:cNvSpPr/>
          <p:nvPr/>
        </p:nvSpPr>
        <p:spPr>
          <a:xfrm flipH="1" flipV="1">
            <a:off x="-8477" y="69192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pic>
        <p:nvPicPr>
          <p:cNvPr id="1660" name="Image" descr="Image"/>
          <p:cNvPicPr>
            <a:picLocks noGrp="1" noChangeAspect="1"/>
          </p:cNvPicPr>
          <p:nvPr>
            <p:ph type="pic" idx="15"/>
          </p:nvPr>
        </p:nvPicPr>
        <p:blipFill>
          <a:blip r:embed="rId3"/>
          <a:stretch>
            <a:fillRect/>
          </a:stretch>
        </p:blipFill>
        <p:spPr>
          <a:prstGeom prst="rect">
            <a:avLst/>
          </a:prstGeom>
        </p:spPr>
      </p:pic>
      <p:pic>
        <p:nvPicPr>
          <p:cNvPr id="1661" name="Image" descr="Image"/>
          <p:cNvPicPr>
            <a:picLocks noGrp="1" noChangeAspect="1"/>
          </p:cNvPicPr>
          <p:nvPr>
            <p:ph type="pic" idx="16"/>
          </p:nvPr>
        </p:nvPicPr>
        <p:blipFill>
          <a:blip r:embed="rId3"/>
          <a:stretch>
            <a:fillRect/>
          </a:stretch>
        </p:blipFill>
        <p:spPr>
          <a:prstGeom prst="rect">
            <a:avLst/>
          </a:prstGeom>
        </p:spPr>
      </p:pic>
      <p:pic>
        <p:nvPicPr>
          <p:cNvPr id="1662" name="Image" descr="Image"/>
          <p:cNvPicPr>
            <a:picLocks noGrp="1" noChangeAspect="1"/>
          </p:cNvPicPr>
          <p:nvPr>
            <p:ph type="pic" idx="17"/>
          </p:nvPr>
        </p:nvPicPr>
        <p:blipFill>
          <a:blip r:embed="rId3"/>
          <a:stretch>
            <a:fillRect/>
          </a:stretch>
        </p:blipFill>
        <p:spPr>
          <a:prstGeom prst="rect">
            <a:avLst/>
          </a:prstGeom>
        </p:spPr>
      </p:pic>
      <p:pic>
        <p:nvPicPr>
          <p:cNvPr id="1663" name="Image" descr="Image"/>
          <p:cNvPicPr>
            <a:picLocks noGrp="1" noChangeAspect="1"/>
          </p:cNvPicPr>
          <p:nvPr>
            <p:ph type="pic" idx="18"/>
          </p:nvPr>
        </p:nvPicPr>
        <p:blipFill>
          <a:blip r:embed="rId3"/>
          <a:stretch>
            <a:fillRect/>
          </a:stretch>
        </p:blipFill>
        <p:spPr>
          <a:prstGeom prst="rect">
            <a:avLst/>
          </a:prstGeom>
        </p:spPr>
      </p:pic>
      <p:pic>
        <p:nvPicPr>
          <p:cNvPr id="1664" name="Image" descr="Image"/>
          <p:cNvPicPr>
            <a:picLocks noGrp="1" noChangeAspect="1"/>
          </p:cNvPicPr>
          <p:nvPr>
            <p:ph type="pic" idx="19"/>
          </p:nvPr>
        </p:nvPicPr>
        <p:blipFill>
          <a:blip r:embed="rId3"/>
          <a:stretch>
            <a:fillRect/>
          </a:stretch>
        </p:blipFill>
        <p:spPr>
          <a:prstGeom prst="rect">
            <a:avLst/>
          </a:prstGeom>
        </p:spPr>
      </p:pic>
      <p:pic>
        <p:nvPicPr>
          <p:cNvPr id="1665" name="Image" descr="Image"/>
          <p:cNvPicPr>
            <a:picLocks noGrp="1" noChangeAspect="1"/>
          </p:cNvPicPr>
          <p:nvPr>
            <p:ph type="pic" idx="20"/>
          </p:nvPr>
        </p:nvPicPr>
        <p:blipFill>
          <a:blip r:embed="rId3"/>
          <a:stretch>
            <a:fillRect/>
          </a:stretch>
        </p:blipFill>
        <p:spPr>
          <a:prstGeom prst="rect">
            <a:avLst/>
          </a:prstGeom>
        </p:spPr>
      </p:pic>
      <p:pic>
        <p:nvPicPr>
          <p:cNvPr id="1666" name="Image" descr="Image"/>
          <p:cNvPicPr>
            <a:picLocks noGrp="1" noChangeAspect="1"/>
          </p:cNvPicPr>
          <p:nvPr>
            <p:ph type="pic" idx="21"/>
          </p:nvPr>
        </p:nvPicPr>
        <p:blipFill>
          <a:blip r:embed="rId3"/>
          <a:stretch>
            <a:fillRect/>
          </a:stretch>
        </p:blipFill>
        <p:spPr>
          <a:prstGeom prst="rect">
            <a:avLst/>
          </a:prstGeom>
        </p:spPr>
      </p:pic>
      <p:pic>
        <p:nvPicPr>
          <p:cNvPr id="1667" name="Image" descr="Image"/>
          <p:cNvPicPr>
            <a:picLocks noGrp="1" noChangeAspect="1"/>
          </p:cNvPicPr>
          <p:nvPr>
            <p:ph type="pic" idx="22"/>
          </p:nvPr>
        </p:nvPicPr>
        <p:blipFill>
          <a:blip r:embed="rId3"/>
          <a:stretch>
            <a:fillRect/>
          </a:stretch>
        </p:blipFill>
        <p:spPr>
          <a:prstGeom prst="rect">
            <a:avLst/>
          </a:prstGeom>
        </p:spPr>
      </p:pic>
      <p:pic>
        <p:nvPicPr>
          <p:cNvPr id="1668" name="Image" descr="Image"/>
          <p:cNvPicPr>
            <a:picLocks noGrp="1" noChangeAspect="1"/>
          </p:cNvPicPr>
          <p:nvPr>
            <p:ph type="pic" idx="23"/>
          </p:nvPr>
        </p:nvPicPr>
        <p:blipFill>
          <a:blip r:embed="rId3"/>
          <a:stretch>
            <a:fillRect/>
          </a:stretch>
        </p:blipFill>
        <p:spPr>
          <a:prstGeom prst="rect">
            <a:avLst/>
          </a:prstGeom>
        </p:spPr>
      </p:pic>
      <p:pic>
        <p:nvPicPr>
          <p:cNvPr id="1669" name="Image" descr="Image"/>
          <p:cNvPicPr>
            <a:picLocks noGrp="1" noChangeAspect="1"/>
          </p:cNvPicPr>
          <p:nvPr>
            <p:ph type="pic" idx="24"/>
          </p:nvPr>
        </p:nvPicPr>
        <p:blipFill>
          <a:blip r:embed="rId3"/>
          <a:stretch>
            <a:fillRect/>
          </a:stretch>
        </p:blipFill>
        <p:spPr>
          <a:prstGeom prst="rect">
            <a:avLst/>
          </a:prstGeom>
        </p:spPr>
      </p:pic>
      <p:pic>
        <p:nvPicPr>
          <p:cNvPr id="1670" name="Image" descr="Image"/>
          <p:cNvPicPr>
            <a:picLocks noGrp="1" noChangeAspect="1"/>
          </p:cNvPicPr>
          <p:nvPr>
            <p:ph type="pic" idx="25"/>
          </p:nvPr>
        </p:nvPicPr>
        <p:blipFill>
          <a:blip r:embed="rId3"/>
          <a:stretch>
            <a:fillRect/>
          </a:stretch>
        </p:blipFill>
        <p:spPr>
          <a:prstGeom prst="rect">
            <a:avLst/>
          </a:prstGeom>
        </p:spPr>
      </p:pic>
      <p:pic>
        <p:nvPicPr>
          <p:cNvPr id="1671" name="Image" descr="Image"/>
          <p:cNvPicPr>
            <a:picLocks noGrp="1" noChangeAspect="1"/>
          </p:cNvPicPr>
          <p:nvPr>
            <p:ph type="pic" idx="26"/>
          </p:nvPr>
        </p:nvPicPr>
        <p:blipFill>
          <a:blip r:embed="rId3"/>
          <a:stretch>
            <a:fillRect/>
          </a:stretch>
        </p:blipFill>
        <p:spPr>
          <a:prstGeom prst="rect">
            <a:avLst/>
          </a:prstGeom>
        </p:spPr>
      </p:pic>
      <p:pic>
        <p:nvPicPr>
          <p:cNvPr id="1672" name="Image" descr="Image"/>
          <p:cNvPicPr>
            <a:picLocks noGrp="1" noChangeAspect="1"/>
          </p:cNvPicPr>
          <p:nvPr>
            <p:ph type="pic" idx="27"/>
          </p:nvPr>
        </p:nvPicPr>
        <p:blipFill>
          <a:blip r:embed="rId3"/>
          <a:stretch>
            <a:fillRect/>
          </a:stretch>
        </p:blipFill>
        <p:spPr>
          <a:prstGeom prst="rect">
            <a:avLst/>
          </a:prstGeom>
        </p:spPr>
      </p:pic>
      <p:pic>
        <p:nvPicPr>
          <p:cNvPr id="1673" name="Image" descr="Image"/>
          <p:cNvPicPr>
            <a:picLocks noGrp="1" noChangeAspect="1"/>
          </p:cNvPicPr>
          <p:nvPr>
            <p:ph type="pic" idx="28"/>
          </p:nvPr>
        </p:nvPicPr>
        <p:blipFill>
          <a:blip r:embed="rId3"/>
          <a:stretch>
            <a:fillRect/>
          </a:stretch>
        </p:blipFill>
        <p:spPr>
          <a:prstGeom prst="rect">
            <a:avLst/>
          </a:prstGeom>
        </p:spPr>
      </p:pic>
      <p:pic>
        <p:nvPicPr>
          <p:cNvPr id="1674" name="Image" descr="Image"/>
          <p:cNvPicPr>
            <a:picLocks noGrp="1" noChangeAspect="1"/>
          </p:cNvPicPr>
          <p:nvPr>
            <p:ph type="pic" idx="29"/>
          </p:nvPr>
        </p:nvPicPr>
        <p:blipFill>
          <a:blip r:embed="rId3"/>
          <a:stretch>
            <a:fillRect/>
          </a:stretch>
        </p:blipFill>
        <p:spPr>
          <a:prstGeom prst="rect">
            <a:avLst/>
          </a:prstGeom>
        </p:spPr>
      </p:pic>
      <p:pic>
        <p:nvPicPr>
          <p:cNvPr id="1675" name="Image" descr="Image"/>
          <p:cNvPicPr>
            <a:picLocks noGrp="1" noChangeAspect="1"/>
          </p:cNvPicPr>
          <p:nvPr>
            <p:ph type="pic" idx="30"/>
          </p:nvPr>
        </p:nvPicPr>
        <p:blipFill>
          <a:blip r:embed="rId3"/>
          <a:stretch>
            <a:fillRect/>
          </a:stretch>
        </p:blipFill>
        <p:spPr>
          <a:prstGeom prst="rect">
            <a:avLst/>
          </a:prstGeom>
        </p:spPr>
      </p:pic>
      <p:pic>
        <p:nvPicPr>
          <p:cNvPr id="1676" name="Image" descr="Image"/>
          <p:cNvPicPr>
            <a:picLocks noGrp="1" noChangeAspect="1"/>
          </p:cNvPicPr>
          <p:nvPr>
            <p:ph type="pic" idx="31"/>
          </p:nvPr>
        </p:nvPicPr>
        <p:blipFill>
          <a:blip r:embed="rId3"/>
          <a:stretch>
            <a:fillRect/>
          </a:stretch>
        </p:blipFill>
        <p:spPr>
          <a:prstGeom prst="rect">
            <a:avLst/>
          </a:prstGeom>
        </p:spPr>
      </p:pic>
      <p:pic>
        <p:nvPicPr>
          <p:cNvPr id="1677" name="Image" descr="Image"/>
          <p:cNvPicPr>
            <a:picLocks noGrp="1" noChangeAspect="1"/>
          </p:cNvPicPr>
          <p:nvPr>
            <p:ph type="pic" idx="32"/>
          </p:nvPr>
        </p:nvPicPr>
        <p:blipFill>
          <a:blip r:embed="rId3"/>
          <a:stretch>
            <a:fillRect/>
          </a:stretch>
        </p:blipFill>
        <p:spPr>
          <a:prstGeom prst="rect">
            <a:avLst/>
          </a:prstGeom>
        </p:spPr>
      </p:pic>
      <p:pic>
        <p:nvPicPr>
          <p:cNvPr id="1678" name="Image" descr="Image"/>
          <p:cNvPicPr>
            <a:picLocks noGrp="1" noChangeAspect="1"/>
          </p:cNvPicPr>
          <p:nvPr>
            <p:ph type="pic" idx="33"/>
          </p:nvPr>
        </p:nvPicPr>
        <p:blipFill>
          <a:blip r:embed="rId3"/>
          <a:stretch>
            <a:fillRect/>
          </a:stretch>
        </p:blipFill>
        <p:spPr>
          <a:prstGeom prst="rect">
            <a:avLst/>
          </a:prstGeom>
        </p:spPr>
      </p:pic>
      <p:pic>
        <p:nvPicPr>
          <p:cNvPr id="1679" name="Image" descr="Image"/>
          <p:cNvPicPr>
            <a:picLocks noGrp="1" noChangeAspect="1"/>
          </p:cNvPicPr>
          <p:nvPr>
            <p:ph type="pic" idx="34"/>
          </p:nvPr>
        </p:nvPicPr>
        <p:blipFill>
          <a:blip r:embed="rId3"/>
          <a:stretch>
            <a:fillRect/>
          </a:stretch>
        </p:blipFill>
        <p:spPr>
          <a:prstGeom prst="rect">
            <a:avLst/>
          </a:prstGeom>
        </p:spPr>
      </p:pic>
      <p:pic>
        <p:nvPicPr>
          <p:cNvPr id="1680" name="Image" descr="Image"/>
          <p:cNvPicPr>
            <a:picLocks noGrp="1" noChangeAspect="1"/>
          </p:cNvPicPr>
          <p:nvPr>
            <p:ph type="pic" idx="35"/>
          </p:nvPr>
        </p:nvPicPr>
        <p:blipFill>
          <a:blip r:embed="rId3"/>
          <a:stretch>
            <a:fillRect/>
          </a:stretch>
        </p:blipFill>
        <p:spPr>
          <a:prstGeom prst="rect">
            <a:avLst/>
          </a:prstGeom>
        </p:spPr>
      </p:pic>
      <p:pic>
        <p:nvPicPr>
          <p:cNvPr id="1681" name="Image" descr="Image"/>
          <p:cNvPicPr>
            <a:picLocks noGrp="1" noChangeAspect="1"/>
          </p:cNvPicPr>
          <p:nvPr>
            <p:ph type="pic" idx="36"/>
          </p:nvPr>
        </p:nvPicPr>
        <p:blipFill>
          <a:blip r:embed="rId3"/>
          <a:stretch>
            <a:fillRect/>
          </a:stretch>
        </p:blipFill>
        <p:spPr>
          <a:prstGeom prst="rect">
            <a:avLst/>
          </a:prstGeom>
        </p:spPr>
      </p:pic>
      <p:sp>
        <p:nvSpPr>
          <p:cNvPr id="168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683" name="Organization name"/>
          <p:cNvSpPr txBox="1"/>
          <p:nvPr/>
        </p:nvSpPr>
        <p:spPr>
          <a:xfrm>
            <a:off x="208416" y="9296521"/>
            <a:ext cx="2010674" cy="33358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7093" tIns="27093" rIns="27093" bIns="27093" anchor="ctr">
            <a:spAutoFit/>
          </a:bodyPr>
          <a:lstStyle>
            <a:lvl1pPr algn="l">
              <a:defRPr sz="1800">
                <a:solidFill>
                  <a:srgbClr val="919191"/>
                </a:solidFill>
              </a:defRPr>
            </a:lvl1pPr>
          </a:lstStyle>
          <a:p>
            <a:r>
              <a:t>Organization name</a:t>
            </a:r>
          </a:p>
        </p:txBody>
      </p:sp>
      <p:sp>
        <p:nvSpPr>
          <p:cNvPr id="168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pic>
        <p:nvPicPr>
          <p:cNvPr id="1685" name="Image" descr="Image"/>
          <p:cNvPicPr>
            <a:picLocks noGrp="1" noChangeAspect="1"/>
          </p:cNvPicPr>
          <p:nvPr>
            <p:ph type="pic" idx="37"/>
          </p:nvPr>
        </p:nvPicPr>
        <p:blipFill>
          <a:blip r:embed="rId3"/>
          <a:stretch>
            <a:fillRect/>
          </a:stretch>
        </p:blipFill>
        <p:spPr>
          <a:prstGeom prst="rect">
            <a:avLst/>
          </a:prstGeom>
        </p:spPr>
      </p:pic>
      <p:pic>
        <p:nvPicPr>
          <p:cNvPr id="1686" name="Image" descr="Image"/>
          <p:cNvPicPr>
            <a:picLocks noGrp="1" noChangeAspect="1"/>
          </p:cNvPicPr>
          <p:nvPr>
            <p:ph type="pic" idx="38"/>
          </p:nvPr>
        </p:nvPicPr>
        <p:blipFill>
          <a:blip r:embed="rId3"/>
          <a:stretch>
            <a:fillRect/>
          </a:stretch>
        </p:blipFill>
        <p:spPr>
          <a:prstGeom prst="rect">
            <a:avLst/>
          </a:prstGeom>
        </p:spPr>
      </p:pic>
      <p:pic>
        <p:nvPicPr>
          <p:cNvPr id="1687" name="Image" descr="Image"/>
          <p:cNvPicPr>
            <a:picLocks noGrp="1" noChangeAspect="1"/>
          </p:cNvPicPr>
          <p:nvPr>
            <p:ph type="pic" idx="39"/>
          </p:nvPr>
        </p:nvPicPr>
        <p:blipFill>
          <a:blip r:embed="rId3"/>
          <a:stretch>
            <a:fillRect/>
          </a:stretch>
        </p:blipFill>
        <p:spPr>
          <a:prstGeom prst="rect">
            <a:avLst/>
          </a:prstGeom>
        </p:spPr>
      </p:pic>
      <p:pic>
        <p:nvPicPr>
          <p:cNvPr id="1688" name="Image" descr="Image"/>
          <p:cNvPicPr>
            <a:picLocks noGrp="1" noChangeAspect="1"/>
          </p:cNvPicPr>
          <p:nvPr>
            <p:ph type="pic" idx="40"/>
          </p:nvPr>
        </p:nvPicPr>
        <p:blipFill>
          <a:blip r:embed="rId3"/>
          <a:stretch>
            <a:fillRect/>
          </a:stretch>
        </p:blipFill>
        <p:spPr>
          <a:prstGeom prst="rect">
            <a:avLst/>
          </a:prstGeom>
        </p:spPr>
      </p:pic>
      <p:pic>
        <p:nvPicPr>
          <p:cNvPr id="1689" name="Image" descr="Image"/>
          <p:cNvPicPr>
            <a:picLocks noGrp="1" noChangeAspect="1"/>
          </p:cNvPicPr>
          <p:nvPr>
            <p:ph type="pic" idx="41"/>
          </p:nvPr>
        </p:nvPicPr>
        <p:blipFill>
          <a:blip r:embed="rId3"/>
          <a:stretch>
            <a:fillRect/>
          </a:stretch>
        </p:blipFill>
        <p:spPr>
          <a:prstGeom prst="rect">
            <a:avLst/>
          </a:prstGeom>
        </p:spPr>
      </p:pic>
      <p:pic>
        <p:nvPicPr>
          <p:cNvPr id="1690" name="Image" descr="Image"/>
          <p:cNvPicPr>
            <a:picLocks noGrp="1" noChangeAspect="1"/>
          </p:cNvPicPr>
          <p:nvPr>
            <p:ph type="pic" idx="42"/>
          </p:nvPr>
        </p:nvPicPr>
        <p:blipFill>
          <a:blip r:embed="rId3"/>
          <a:stretch>
            <a:fillRect/>
          </a:stretch>
        </p:blipFill>
        <p:spPr>
          <a:prstGeom prst="rect">
            <a:avLst/>
          </a:prstGeom>
        </p:spPr>
      </p:pic>
      <p:pic>
        <p:nvPicPr>
          <p:cNvPr id="1691" name="Image" descr="Image"/>
          <p:cNvPicPr>
            <a:picLocks noGrp="1" noChangeAspect="1"/>
          </p:cNvPicPr>
          <p:nvPr>
            <p:ph type="pic" idx="43"/>
          </p:nvPr>
        </p:nvPicPr>
        <p:blipFill>
          <a:blip r:embed="rId3"/>
          <a:stretch>
            <a:fillRect/>
          </a:stretch>
        </p:blipFill>
        <p:spPr>
          <a:prstGeom prst="rect">
            <a:avLst/>
          </a:prstGeom>
        </p:spPr>
      </p:pic>
      <p:pic>
        <p:nvPicPr>
          <p:cNvPr id="1692" name="Image" descr="Image"/>
          <p:cNvPicPr>
            <a:picLocks noGrp="1" noChangeAspect="1"/>
          </p:cNvPicPr>
          <p:nvPr>
            <p:ph type="pic" idx="44"/>
          </p:nvPr>
        </p:nvPicPr>
        <p:blipFill>
          <a:blip r:embed="rId3"/>
          <a:stretch>
            <a:fillRect/>
          </a:stretch>
        </p:blipFill>
        <p:spPr>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icture Placeholder 2">
            <a:extLst>
              <a:ext uri="{FF2B5EF4-FFF2-40B4-BE49-F238E27FC236}">
                <a16:creationId xmlns:a16="http://schemas.microsoft.com/office/drawing/2014/main" id="{E1FF6017-62DB-BB46-B853-F1F5A6D43DA7}"/>
              </a:ext>
            </a:extLst>
          </p:cNvPr>
          <p:cNvSpPr>
            <a:spLocks noGrp="1"/>
          </p:cNvSpPr>
          <p:nvPr>
            <p:ph type="pic" idx="13"/>
          </p:nvPr>
        </p:nvSpPr>
        <p:spPr>
          <a:xfrm>
            <a:off x="48703" y="12702"/>
            <a:ext cx="12903602" cy="7409132"/>
          </a:xfrm>
          <a:solidFill>
            <a:schemeClr val="bg2">
              <a:lumMod val="90000"/>
            </a:schemeClr>
          </a:solidFill>
        </p:spPr>
      </p:sp>
      <p:sp>
        <p:nvSpPr>
          <p:cNvPr id="1705" name="Circle"/>
          <p:cNvSpPr>
            <a:spLocks noGrp="1"/>
          </p:cNvSpPr>
          <p:nvPr>
            <p:ph type="body" idx="14"/>
          </p:nvPr>
        </p:nvSpPr>
        <p:spPr>
          <a:prstGeom prst="ellipse">
            <a:avLst/>
          </a:prstGeom>
        </p:spPr>
        <p:txBody>
          <a:bodyPr/>
          <a:lstStyle/>
          <a:p>
            <a:pPr>
              <a:defRPr sz="2000"/>
            </a:pPr>
            <a:endParaRPr/>
          </a:p>
        </p:txBody>
      </p:sp>
      <p:sp>
        <p:nvSpPr>
          <p:cNvPr id="1706" name="Short stage description"/>
          <p:cNvSpPr txBox="1">
            <a:spLocks noGrp="1"/>
          </p:cNvSpPr>
          <p:nvPr>
            <p:ph type="body" idx="15"/>
          </p:nvPr>
        </p:nvSpPr>
        <p:spPr>
          <a:prstGeom prst="rect">
            <a:avLst/>
          </a:prstGeom>
        </p:spPr>
        <p:txBody>
          <a:bodyPr/>
          <a:lstStyle/>
          <a:p>
            <a:r>
              <a:t>Short stage description</a:t>
            </a:r>
          </a:p>
        </p:txBody>
      </p:sp>
      <p:sp>
        <p:nvSpPr>
          <p:cNvPr id="1707" name="Circle"/>
          <p:cNvSpPr/>
          <p:nvPr/>
        </p:nvSpPr>
        <p:spPr>
          <a:xfrm>
            <a:off x="2021932"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08" name="Circle"/>
          <p:cNvSpPr/>
          <p:nvPr/>
        </p:nvSpPr>
        <p:spPr>
          <a:xfrm>
            <a:off x="6289357"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09" name="Circle"/>
          <p:cNvSpPr/>
          <p:nvPr/>
        </p:nvSpPr>
        <p:spPr>
          <a:xfrm>
            <a:off x="4154413"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10" name="Circle"/>
          <p:cNvSpPr/>
          <p:nvPr/>
        </p:nvSpPr>
        <p:spPr>
          <a:xfrm>
            <a:off x="8415027"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11" name="Line"/>
          <p:cNvSpPr/>
          <p:nvPr/>
        </p:nvSpPr>
        <p:spPr>
          <a:xfrm>
            <a:off x="8841954" y="8078178"/>
            <a:ext cx="1707462"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12" name="Line"/>
          <p:cNvSpPr/>
          <p:nvPr/>
        </p:nvSpPr>
        <p:spPr>
          <a:xfrm>
            <a:off x="6725983" y="8078178"/>
            <a:ext cx="1666955"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13" name="Line"/>
          <p:cNvSpPr/>
          <p:nvPr/>
        </p:nvSpPr>
        <p:spPr>
          <a:xfrm>
            <a:off x="2454093" y="8078178"/>
            <a:ext cx="1687773"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14" name="Line"/>
          <p:cNvSpPr/>
          <p:nvPr/>
        </p:nvSpPr>
        <p:spPr>
          <a:xfrm>
            <a:off x="4589193" y="8078178"/>
            <a:ext cx="1687773"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15" name="Circle"/>
          <p:cNvSpPr/>
          <p:nvPr/>
        </p:nvSpPr>
        <p:spPr>
          <a:xfrm>
            <a:off x="10549971"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16"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71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718" name="Organization name"/>
          <p:cNvSpPr txBox="1">
            <a:spLocks noGrp="1"/>
          </p:cNvSpPr>
          <p:nvPr>
            <p:ph type="body" idx="16"/>
          </p:nvPr>
        </p:nvSpPr>
        <p:spPr>
          <a:prstGeom prst="rect">
            <a:avLst/>
          </a:prstGeom>
        </p:spPr>
        <p:txBody>
          <a:bodyPr/>
          <a:lstStyle/>
          <a:p>
            <a:r>
              <a:t>Organization name</a:t>
            </a:r>
          </a:p>
        </p:txBody>
      </p:sp>
      <p:sp>
        <p:nvSpPr>
          <p:cNvPr id="171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icture Placeholder 2">
            <a:extLst>
              <a:ext uri="{FF2B5EF4-FFF2-40B4-BE49-F238E27FC236}">
                <a16:creationId xmlns:a16="http://schemas.microsoft.com/office/drawing/2014/main" id="{53798FE0-F9DC-E740-B433-364811EA0232}"/>
              </a:ext>
            </a:extLst>
          </p:cNvPr>
          <p:cNvSpPr>
            <a:spLocks noGrp="1"/>
          </p:cNvSpPr>
          <p:nvPr>
            <p:ph type="pic" idx="13"/>
          </p:nvPr>
        </p:nvSpPr>
        <p:spPr>
          <a:xfrm>
            <a:off x="48703" y="12702"/>
            <a:ext cx="12903602" cy="7409132"/>
          </a:xfrm>
          <a:solidFill>
            <a:schemeClr val="bg2">
              <a:lumMod val="90000"/>
            </a:schemeClr>
          </a:solidFill>
        </p:spPr>
      </p:sp>
      <p:sp>
        <p:nvSpPr>
          <p:cNvPr id="1722" name="Circle"/>
          <p:cNvSpPr>
            <a:spLocks noGrp="1"/>
          </p:cNvSpPr>
          <p:nvPr>
            <p:ph type="body" idx="14"/>
          </p:nvPr>
        </p:nvSpPr>
        <p:spPr>
          <a:prstGeom prst="ellipse">
            <a:avLst/>
          </a:prstGeom>
        </p:spPr>
        <p:txBody>
          <a:bodyPr/>
          <a:lstStyle/>
          <a:p>
            <a:pPr>
              <a:defRPr sz="2000"/>
            </a:pPr>
            <a:endParaRPr/>
          </a:p>
        </p:txBody>
      </p:sp>
      <p:sp>
        <p:nvSpPr>
          <p:cNvPr id="1723" name="Short stage description"/>
          <p:cNvSpPr txBox="1">
            <a:spLocks noGrp="1"/>
          </p:cNvSpPr>
          <p:nvPr>
            <p:ph type="body" idx="15"/>
          </p:nvPr>
        </p:nvSpPr>
        <p:spPr>
          <a:prstGeom prst="rect">
            <a:avLst/>
          </a:prstGeom>
        </p:spPr>
        <p:txBody>
          <a:bodyPr/>
          <a:lstStyle/>
          <a:p>
            <a:r>
              <a:t>Short stage description</a:t>
            </a:r>
          </a:p>
        </p:txBody>
      </p:sp>
      <p:sp>
        <p:nvSpPr>
          <p:cNvPr id="1724" name="Circle"/>
          <p:cNvSpPr/>
          <p:nvPr/>
        </p:nvSpPr>
        <p:spPr>
          <a:xfrm>
            <a:off x="1371692"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25" name="Circle"/>
          <p:cNvSpPr/>
          <p:nvPr/>
        </p:nvSpPr>
        <p:spPr>
          <a:xfrm>
            <a:off x="5298514"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26" name="Circle"/>
          <p:cNvSpPr/>
          <p:nvPr/>
        </p:nvSpPr>
        <p:spPr>
          <a:xfrm>
            <a:off x="3326131"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27" name="Circle"/>
          <p:cNvSpPr/>
          <p:nvPr/>
        </p:nvSpPr>
        <p:spPr>
          <a:xfrm>
            <a:off x="9226267"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28" name="Circle"/>
          <p:cNvSpPr/>
          <p:nvPr/>
        </p:nvSpPr>
        <p:spPr>
          <a:xfrm>
            <a:off x="7261624"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29" name="Line"/>
          <p:cNvSpPr/>
          <p:nvPr/>
        </p:nvSpPr>
        <p:spPr>
          <a:xfrm>
            <a:off x="7693350" y="8078178"/>
            <a:ext cx="1545962"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30" name="Line"/>
          <p:cNvSpPr/>
          <p:nvPr/>
        </p:nvSpPr>
        <p:spPr>
          <a:xfrm>
            <a:off x="9665691" y="8078178"/>
            <a:ext cx="1533965"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31" name="Line"/>
          <p:cNvSpPr/>
          <p:nvPr/>
        </p:nvSpPr>
        <p:spPr>
          <a:xfrm>
            <a:off x="5738738" y="8078178"/>
            <a:ext cx="1527324"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32" name="Line"/>
          <p:cNvSpPr/>
          <p:nvPr/>
        </p:nvSpPr>
        <p:spPr>
          <a:xfrm>
            <a:off x="1803853" y="8078178"/>
            <a:ext cx="1533965"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33" name="Line"/>
          <p:cNvSpPr/>
          <p:nvPr/>
        </p:nvSpPr>
        <p:spPr>
          <a:xfrm>
            <a:off x="3760911" y="8078178"/>
            <a:ext cx="1528811"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34" name="Circle"/>
          <p:cNvSpPr/>
          <p:nvPr/>
        </p:nvSpPr>
        <p:spPr>
          <a:xfrm>
            <a:off x="11200211"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35"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73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737" name="Organization name"/>
          <p:cNvSpPr txBox="1">
            <a:spLocks noGrp="1"/>
          </p:cNvSpPr>
          <p:nvPr>
            <p:ph type="body" idx="16"/>
          </p:nvPr>
        </p:nvSpPr>
        <p:spPr>
          <a:prstGeom prst="rect">
            <a:avLst/>
          </a:prstGeom>
        </p:spPr>
        <p:txBody>
          <a:bodyPr/>
          <a:lstStyle/>
          <a:p>
            <a:r>
              <a:t>Organization name</a:t>
            </a:r>
          </a:p>
        </p:txBody>
      </p:sp>
      <p:sp>
        <p:nvSpPr>
          <p:cNvPr id="173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795A5504-36E8-2047-BA1B-2C60754EA35C}"/>
              </a:ext>
            </a:extLst>
          </p:cNvPr>
          <p:cNvSpPr>
            <a:spLocks noGrp="1"/>
          </p:cNvSpPr>
          <p:nvPr>
            <p:ph type="pic" idx="13"/>
          </p:nvPr>
        </p:nvSpPr>
        <p:spPr>
          <a:xfrm>
            <a:off x="48703" y="12702"/>
            <a:ext cx="12903602" cy="7409132"/>
          </a:xfrm>
          <a:solidFill>
            <a:schemeClr val="bg2">
              <a:lumMod val="90000"/>
            </a:schemeClr>
          </a:solidFill>
        </p:spPr>
      </p:sp>
      <p:sp>
        <p:nvSpPr>
          <p:cNvPr id="1741" name="Line"/>
          <p:cNvSpPr/>
          <p:nvPr/>
        </p:nvSpPr>
        <p:spPr>
          <a:xfrm flipH="1" flipV="1">
            <a:off x="-8477" y="7421834"/>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742" name="Circle"/>
          <p:cNvSpPr>
            <a:spLocks noGrp="1"/>
          </p:cNvSpPr>
          <p:nvPr>
            <p:ph type="body" idx="14"/>
          </p:nvPr>
        </p:nvSpPr>
        <p:spPr>
          <a:prstGeom prst="ellipse">
            <a:avLst/>
          </a:prstGeom>
        </p:spPr>
        <p:txBody>
          <a:bodyPr/>
          <a:lstStyle/>
          <a:p>
            <a:pPr>
              <a:defRPr sz="2000"/>
            </a:pPr>
            <a:endParaRPr/>
          </a:p>
        </p:txBody>
      </p:sp>
      <p:sp>
        <p:nvSpPr>
          <p:cNvPr id="1743" name="Short stage description"/>
          <p:cNvSpPr txBox="1">
            <a:spLocks noGrp="1"/>
          </p:cNvSpPr>
          <p:nvPr>
            <p:ph type="body" idx="15"/>
          </p:nvPr>
        </p:nvSpPr>
        <p:spPr>
          <a:prstGeom prst="rect">
            <a:avLst/>
          </a:prstGeom>
        </p:spPr>
        <p:txBody>
          <a:bodyPr/>
          <a:lstStyle/>
          <a:p>
            <a:r>
              <a:t>Short stage description</a:t>
            </a:r>
          </a:p>
        </p:txBody>
      </p:sp>
      <p:sp>
        <p:nvSpPr>
          <p:cNvPr id="1744" name="Circle"/>
          <p:cNvSpPr/>
          <p:nvPr/>
        </p:nvSpPr>
        <p:spPr>
          <a:xfrm>
            <a:off x="1371692" y="7861210"/>
            <a:ext cx="433937"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45" name="Circle"/>
          <p:cNvSpPr/>
          <p:nvPr/>
        </p:nvSpPr>
        <p:spPr>
          <a:xfrm>
            <a:off x="4640534"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46" name="Circle"/>
          <p:cNvSpPr/>
          <p:nvPr/>
        </p:nvSpPr>
        <p:spPr>
          <a:xfrm>
            <a:off x="3008752"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47" name="Circle"/>
          <p:cNvSpPr/>
          <p:nvPr/>
        </p:nvSpPr>
        <p:spPr>
          <a:xfrm>
            <a:off x="9559128"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48" name="Circle"/>
          <p:cNvSpPr/>
          <p:nvPr/>
        </p:nvSpPr>
        <p:spPr>
          <a:xfrm>
            <a:off x="7919606"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49" name="Line"/>
          <p:cNvSpPr/>
          <p:nvPr/>
        </p:nvSpPr>
        <p:spPr>
          <a:xfrm>
            <a:off x="8347645" y="8078178"/>
            <a:ext cx="1217379"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50" name="Line"/>
          <p:cNvSpPr/>
          <p:nvPr/>
        </p:nvSpPr>
        <p:spPr>
          <a:xfrm>
            <a:off x="9996434" y="8078178"/>
            <a:ext cx="1175546"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51" name="Line"/>
          <p:cNvSpPr/>
          <p:nvPr/>
        </p:nvSpPr>
        <p:spPr>
          <a:xfrm>
            <a:off x="5076111" y="8078178"/>
            <a:ext cx="1208934"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52" name="Line"/>
          <p:cNvSpPr/>
          <p:nvPr/>
        </p:nvSpPr>
        <p:spPr>
          <a:xfrm>
            <a:off x="6712332" y="8078178"/>
            <a:ext cx="1208934"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53" name="Line"/>
          <p:cNvSpPr/>
          <p:nvPr/>
        </p:nvSpPr>
        <p:spPr>
          <a:xfrm>
            <a:off x="1803853" y="8078178"/>
            <a:ext cx="1208933"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54" name="Line"/>
          <p:cNvSpPr/>
          <p:nvPr/>
        </p:nvSpPr>
        <p:spPr>
          <a:xfrm>
            <a:off x="3459013" y="8078178"/>
            <a:ext cx="1178151" cy="1"/>
          </a:xfrm>
          <a:prstGeom prst="lin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55" name="Circle"/>
          <p:cNvSpPr/>
          <p:nvPr/>
        </p:nvSpPr>
        <p:spPr>
          <a:xfrm>
            <a:off x="6283948"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56" name="Circle"/>
          <p:cNvSpPr/>
          <p:nvPr/>
        </p:nvSpPr>
        <p:spPr>
          <a:xfrm>
            <a:off x="11200211" y="7861210"/>
            <a:ext cx="433936" cy="433936"/>
          </a:xfrm>
          <a:prstGeom prst="ellipse">
            <a:avLst/>
          </a:prstGeom>
          <a:ln w="50800">
            <a:solidFill>
              <a:srgbClr val="515151"/>
            </a:solidFill>
            <a:miter lim="400000"/>
          </a:ln>
        </p:spPr>
        <p:txBody>
          <a:bodyPr lIns="23222" tIns="23222" rIns="23222" bIns="23222" anchor="ctr"/>
          <a:lstStyle/>
          <a:p>
            <a:pPr defTabSz="356083">
              <a:defRPr sz="1800">
                <a:solidFill>
                  <a:srgbClr val="FFFFFF"/>
                </a:solidFill>
              </a:defRPr>
            </a:pPr>
            <a:endParaRPr/>
          </a:p>
        </p:txBody>
      </p:sp>
      <p:sp>
        <p:nvSpPr>
          <p:cNvPr id="1757"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758" name="Organization name"/>
          <p:cNvSpPr txBox="1">
            <a:spLocks noGrp="1"/>
          </p:cNvSpPr>
          <p:nvPr>
            <p:ph type="body" idx="16"/>
          </p:nvPr>
        </p:nvSpPr>
        <p:spPr>
          <a:prstGeom prst="rect">
            <a:avLst/>
          </a:prstGeom>
        </p:spPr>
        <p:txBody>
          <a:bodyPr/>
          <a:lstStyle/>
          <a:p>
            <a:r>
              <a:t>Organization name</a:t>
            </a:r>
          </a:p>
        </p:txBody>
      </p:sp>
      <p:sp>
        <p:nvSpPr>
          <p:cNvPr id="175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 name="Title"/>
          <p:cNvSpPr txBox="1">
            <a:spLocks noGrp="1"/>
          </p:cNvSpPr>
          <p:nvPr>
            <p:ph type="title"/>
          </p:nvPr>
        </p:nvSpPr>
        <p:spPr>
          <a:prstGeom prst="rect">
            <a:avLst/>
          </a:prstGeom>
        </p:spPr>
        <p:txBody>
          <a:bodyPr/>
          <a:lstStyle/>
          <a:p>
            <a:endParaRPr/>
          </a:p>
        </p:txBody>
      </p:sp>
      <p:sp>
        <p:nvSpPr>
          <p:cNvPr id="1762" name="Body"/>
          <p:cNvSpPr txBox="1">
            <a:spLocks noGrp="1"/>
          </p:cNvSpPr>
          <p:nvPr>
            <p:ph type="body" sz="half" idx="1"/>
          </p:nvPr>
        </p:nvSpPr>
        <p:spPr>
          <a:prstGeom prst="rect">
            <a:avLst/>
          </a:prstGeom>
        </p:spPr>
        <p:txBody>
          <a:bodyPr/>
          <a:lstStyle/>
          <a:p>
            <a:endParaRPr/>
          </a:p>
        </p:txBody>
      </p:sp>
      <p:sp>
        <p:nvSpPr>
          <p:cNvPr id="176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764" name="Organization name"/>
          <p:cNvSpPr txBox="1">
            <a:spLocks noGrp="1"/>
          </p:cNvSpPr>
          <p:nvPr>
            <p:ph type="body" idx="13"/>
          </p:nvPr>
        </p:nvSpPr>
        <p:spPr>
          <a:prstGeom prst="rect">
            <a:avLst/>
          </a:prstGeom>
        </p:spPr>
        <p:txBody>
          <a:bodyPr/>
          <a:lstStyle/>
          <a:p>
            <a:r>
              <a:t>Organization name</a:t>
            </a:r>
          </a:p>
        </p:txBody>
      </p:sp>
      <p:sp>
        <p:nvSpPr>
          <p:cNvPr id="176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7" name="Title"/>
          <p:cNvSpPr txBox="1">
            <a:spLocks noGrp="1"/>
          </p:cNvSpPr>
          <p:nvPr>
            <p:ph type="title"/>
          </p:nvPr>
        </p:nvSpPr>
        <p:spPr>
          <a:prstGeom prst="rect">
            <a:avLst/>
          </a:prstGeom>
        </p:spPr>
        <p:txBody>
          <a:bodyPr/>
          <a:lstStyle/>
          <a:p>
            <a:endParaRPr/>
          </a:p>
        </p:txBody>
      </p:sp>
      <p:sp>
        <p:nvSpPr>
          <p:cNvPr id="1768" name="Body"/>
          <p:cNvSpPr txBox="1">
            <a:spLocks noGrp="1"/>
          </p:cNvSpPr>
          <p:nvPr>
            <p:ph type="body" sz="half" idx="1"/>
          </p:nvPr>
        </p:nvSpPr>
        <p:spPr>
          <a:prstGeom prst="rect">
            <a:avLst/>
          </a:prstGeom>
        </p:spPr>
        <p:txBody>
          <a:bodyPr/>
          <a:lstStyle/>
          <a:p>
            <a:endParaRPr/>
          </a:p>
        </p:txBody>
      </p:sp>
      <p:sp>
        <p:nvSpPr>
          <p:cNvPr id="176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770" name="Organization name"/>
          <p:cNvSpPr txBox="1">
            <a:spLocks noGrp="1"/>
          </p:cNvSpPr>
          <p:nvPr>
            <p:ph type="body" idx="13"/>
          </p:nvPr>
        </p:nvSpPr>
        <p:spPr>
          <a:prstGeom prst="rect">
            <a:avLst/>
          </a:prstGeom>
        </p:spPr>
        <p:txBody>
          <a:bodyPr/>
          <a:lstStyle/>
          <a:p>
            <a:r>
              <a:t>Organization name</a:t>
            </a:r>
          </a:p>
        </p:txBody>
      </p:sp>
      <p:sp>
        <p:nvSpPr>
          <p:cNvPr id="177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3" name="Title"/>
          <p:cNvSpPr txBox="1">
            <a:spLocks noGrp="1"/>
          </p:cNvSpPr>
          <p:nvPr>
            <p:ph type="title"/>
          </p:nvPr>
        </p:nvSpPr>
        <p:spPr>
          <a:prstGeom prst="rect">
            <a:avLst/>
          </a:prstGeom>
        </p:spPr>
        <p:txBody>
          <a:bodyPr/>
          <a:lstStyle/>
          <a:p>
            <a:endParaRPr/>
          </a:p>
        </p:txBody>
      </p:sp>
      <p:sp>
        <p:nvSpPr>
          <p:cNvPr id="1774" name="Body"/>
          <p:cNvSpPr txBox="1">
            <a:spLocks noGrp="1"/>
          </p:cNvSpPr>
          <p:nvPr>
            <p:ph type="body" sz="half" idx="1"/>
          </p:nvPr>
        </p:nvSpPr>
        <p:spPr>
          <a:prstGeom prst="rect">
            <a:avLst/>
          </a:prstGeom>
        </p:spPr>
        <p:txBody>
          <a:bodyPr/>
          <a:lstStyle/>
          <a:p>
            <a:endParaRPr/>
          </a:p>
        </p:txBody>
      </p:sp>
      <p:sp>
        <p:nvSpPr>
          <p:cNvPr id="177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776" name="Organization name"/>
          <p:cNvSpPr txBox="1">
            <a:spLocks noGrp="1"/>
          </p:cNvSpPr>
          <p:nvPr>
            <p:ph type="body" idx="13"/>
          </p:nvPr>
        </p:nvSpPr>
        <p:spPr>
          <a:prstGeom prst="rect">
            <a:avLst/>
          </a:prstGeom>
        </p:spPr>
        <p:txBody>
          <a:bodyPr/>
          <a:lstStyle/>
          <a:p>
            <a:r>
              <a:t>Organization name</a:t>
            </a:r>
          </a:p>
        </p:txBody>
      </p:sp>
      <p:sp>
        <p:nvSpPr>
          <p:cNvPr id="177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A7973DEA-03AC-E746-8AE7-C71C21516B31}"/>
              </a:ext>
            </a:extLst>
          </p:cNvPr>
          <p:cNvSpPr>
            <a:spLocks noGrp="1"/>
          </p:cNvSpPr>
          <p:nvPr>
            <p:ph type="pic" idx="13"/>
          </p:nvPr>
        </p:nvSpPr>
        <p:spPr>
          <a:xfrm>
            <a:off x="6502399" y="12700"/>
            <a:ext cx="6449906" cy="9283821"/>
          </a:xfrm>
          <a:solidFill>
            <a:schemeClr val="bg2">
              <a:lumMod val="90000"/>
            </a:schemeClr>
          </a:solidFill>
        </p:spPr>
      </p:sp>
      <p:sp>
        <p:nvSpPr>
          <p:cNvPr id="1780" name="Line"/>
          <p:cNvSpPr/>
          <p:nvPr/>
        </p:nvSpPr>
        <p:spPr>
          <a:xfrm flipV="1">
            <a:off x="6502400" y="-50791"/>
            <a:ext cx="0" cy="934807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781" name="Title"/>
          <p:cNvSpPr txBox="1">
            <a:spLocks noGrp="1"/>
          </p:cNvSpPr>
          <p:nvPr>
            <p:ph type="title"/>
          </p:nvPr>
        </p:nvSpPr>
        <p:spPr>
          <a:prstGeom prst="rect">
            <a:avLst/>
          </a:prstGeom>
        </p:spPr>
        <p:txBody>
          <a:bodyPr/>
          <a:lstStyle/>
          <a:p>
            <a:endParaRPr/>
          </a:p>
        </p:txBody>
      </p:sp>
      <p:sp>
        <p:nvSpPr>
          <p:cNvPr id="1782" name="Body"/>
          <p:cNvSpPr txBox="1">
            <a:spLocks noGrp="1"/>
          </p:cNvSpPr>
          <p:nvPr>
            <p:ph type="body" sz="quarter" idx="1"/>
          </p:nvPr>
        </p:nvSpPr>
        <p:spPr>
          <a:prstGeom prst="rect">
            <a:avLst/>
          </a:prstGeom>
        </p:spPr>
        <p:txBody>
          <a:bodyPr/>
          <a:lstStyle/>
          <a:p>
            <a:endParaRPr/>
          </a:p>
        </p:txBody>
      </p:sp>
      <p:sp>
        <p:nvSpPr>
          <p:cNvPr id="178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784" name="Organization name"/>
          <p:cNvSpPr txBox="1">
            <a:spLocks noGrp="1"/>
          </p:cNvSpPr>
          <p:nvPr>
            <p:ph type="body" idx="14"/>
          </p:nvPr>
        </p:nvSpPr>
        <p:spPr>
          <a:prstGeom prst="rect">
            <a:avLst/>
          </a:prstGeom>
        </p:spPr>
        <p:txBody>
          <a:bodyPr/>
          <a:lstStyle/>
          <a:p>
            <a:r>
              <a:t>Organization name</a:t>
            </a:r>
          </a:p>
        </p:txBody>
      </p:sp>
      <p:sp>
        <p:nvSpPr>
          <p:cNvPr id="178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66EA06AD-DAE2-854D-93F2-0D4E080DCF30}"/>
              </a:ext>
            </a:extLst>
          </p:cNvPr>
          <p:cNvSpPr>
            <a:spLocks noGrp="1"/>
          </p:cNvSpPr>
          <p:nvPr>
            <p:ph type="pic" idx="13"/>
          </p:nvPr>
        </p:nvSpPr>
        <p:spPr>
          <a:xfrm>
            <a:off x="6502399" y="12700"/>
            <a:ext cx="6449906" cy="9283821"/>
          </a:xfrm>
          <a:solidFill>
            <a:schemeClr val="bg2">
              <a:lumMod val="90000"/>
            </a:schemeClr>
          </a:solidFill>
        </p:spPr>
      </p:sp>
      <p:sp>
        <p:nvSpPr>
          <p:cNvPr id="1788" name="Line"/>
          <p:cNvSpPr/>
          <p:nvPr/>
        </p:nvSpPr>
        <p:spPr>
          <a:xfrm flipV="1">
            <a:off x="6502399" y="18854"/>
            <a:ext cx="1" cy="920878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789" name="Title"/>
          <p:cNvSpPr txBox="1">
            <a:spLocks noGrp="1"/>
          </p:cNvSpPr>
          <p:nvPr>
            <p:ph type="title"/>
          </p:nvPr>
        </p:nvSpPr>
        <p:spPr>
          <a:prstGeom prst="rect">
            <a:avLst/>
          </a:prstGeom>
        </p:spPr>
        <p:txBody>
          <a:bodyPr/>
          <a:lstStyle/>
          <a:p>
            <a:endParaRPr/>
          </a:p>
        </p:txBody>
      </p:sp>
      <p:sp>
        <p:nvSpPr>
          <p:cNvPr id="1790" name="Body"/>
          <p:cNvSpPr txBox="1">
            <a:spLocks noGrp="1"/>
          </p:cNvSpPr>
          <p:nvPr>
            <p:ph type="body" sz="quarter" idx="1"/>
          </p:nvPr>
        </p:nvSpPr>
        <p:spPr>
          <a:prstGeom prst="rect">
            <a:avLst/>
          </a:prstGeom>
        </p:spPr>
        <p:txBody>
          <a:bodyPr/>
          <a:lstStyle/>
          <a:p>
            <a:endParaRPr/>
          </a:p>
        </p:txBody>
      </p:sp>
      <p:sp>
        <p:nvSpPr>
          <p:cNvPr id="179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792" name="Organization name"/>
          <p:cNvSpPr txBox="1">
            <a:spLocks noGrp="1"/>
          </p:cNvSpPr>
          <p:nvPr>
            <p:ph type="body" idx="14"/>
          </p:nvPr>
        </p:nvSpPr>
        <p:spPr>
          <a:prstGeom prst="rect">
            <a:avLst/>
          </a:prstGeom>
        </p:spPr>
        <p:txBody>
          <a:bodyPr/>
          <a:lstStyle/>
          <a:p>
            <a:r>
              <a:t>Organization name</a:t>
            </a:r>
          </a:p>
        </p:txBody>
      </p:sp>
      <p:sp>
        <p:nvSpPr>
          <p:cNvPr id="179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D6BBAC4C-C2B1-6742-87F4-1493AFCBBAD7}"/>
              </a:ext>
            </a:extLst>
          </p:cNvPr>
          <p:cNvSpPr>
            <a:spLocks noGrp="1"/>
          </p:cNvSpPr>
          <p:nvPr>
            <p:ph type="pic" idx="13"/>
          </p:nvPr>
        </p:nvSpPr>
        <p:spPr>
          <a:xfrm>
            <a:off x="6502399" y="12700"/>
            <a:ext cx="6449906" cy="9283821"/>
          </a:xfrm>
          <a:solidFill>
            <a:schemeClr val="bg2">
              <a:lumMod val="90000"/>
            </a:schemeClr>
          </a:solidFill>
        </p:spPr>
      </p:sp>
      <p:sp>
        <p:nvSpPr>
          <p:cNvPr id="1796" name="Line"/>
          <p:cNvSpPr/>
          <p:nvPr/>
        </p:nvSpPr>
        <p:spPr>
          <a:xfrm flipV="1">
            <a:off x="6502399" y="29484"/>
            <a:ext cx="1" cy="969463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797" name="Title"/>
          <p:cNvSpPr txBox="1">
            <a:spLocks noGrp="1"/>
          </p:cNvSpPr>
          <p:nvPr>
            <p:ph type="title"/>
          </p:nvPr>
        </p:nvSpPr>
        <p:spPr>
          <a:prstGeom prst="rect">
            <a:avLst/>
          </a:prstGeom>
        </p:spPr>
        <p:txBody>
          <a:bodyPr/>
          <a:lstStyle/>
          <a:p>
            <a:endParaRPr/>
          </a:p>
        </p:txBody>
      </p:sp>
      <p:sp>
        <p:nvSpPr>
          <p:cNvPr id="1798" name="Body"/>
          <p:cNvSpPr txBox="1">
            <a:spLocks noGrp="1"/>
          </p:cNvSpPr>
          <p:nvPr>
            <p:ph type="body" sz="quarter" idx="1"/>
          </p:nvPr>
        </p:nvSpPr>
        <p:spPr>
          <a:prstGeom prst="rect">
            <a:avLst/>
          </a:prstGeom>
        </p:spPr>
        <p:txBody>
          <a:bodyPr/>
          <a:lstStyle/>
          <a:p>
            <a:endParaRPr/>
          </a:p>
        </p:txBody>
      </p:sp>
      <p:sp>
        <p:nvSpPr>
          <p:cNvPr id="179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00" name="Organization name"/>
          <p:cNvSpPr txBox="1">
            <a:spLocks noGrp="1"/>
          </p:cNvSpPr>
          <p:nvPr>
            <p:ph type="body" idx="14"/>
          </p:nvPr>
        </p:nvSpPr>
        <p:spPr>
          <a:prstGeom prst="rect">
            <a:avLst/>
          </a:prstGeom>
        </p:spPr>
        <p:txBody>
          <a:bodyPr/>
          <a:lstStyle/>
          <a:p>
            <a:r>
              <a:t>Organization name</a:t>
            </a:r>
          </a:p>
        </p:txBody>
      </p:sp>
      <p:sp>
        <p:nvSpPr>
          <p:cNvPr id="180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4CBA99C-7E1F-D842-AE49-137DF4078B5A}"/>
              </a:ext>
            </a:extLst>
          </p:cNvPr>
          <p:cNvSpPr>
            <a:spLocks noGrp="1"/>
          </p:cNvSpPr>
          <p:nvPr>
            <p:ph type="pic" idx="13"/>
          </p:nvPr>
        </p:nvSpPr>
        <p:spPr>
          <a:xfrm>
            <a:off x="61927" y="12700"/>
            <a:ext cx="12890378" cy="8115255"/>
          </a:xfrm>
          <a:solidFill>
            <a:schemeClr val="bg2">
              <a:lumMod val="90000"/>
            </a:schemeClr>
          </a:solidFill>
        </p:spPr>
      </p:sp>
      <p:sp>
        <p:nvSpPr>
          <p:cNvPr id="1606" name="Rectangle"/>
          <p:cNvSpPr/>
          <p:nvPr/>
        </p:nvSpPr>
        <p:spPr>
          <a:xfrm>
            <a:off x="-1" y="8088379"/>
            <a:ext cx="13004801" cy="1652521"/>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pic>
        <p:nvPicPr>
          <p:cNvPr id="1607" name="Image" descr="Image"/>
          <p:cNvPicPr>
            <a:picLocks noGrp="1" noChangeAspect="1"/>
          </p:cNvPicPr>
          <p:nvPr>
            <p:ph type="pic" idx="14"/>
          </p:nvPr>
        </p:nvPicPr>
        <p:blipFill>
          <a:blip r:embed="rId2"/>
          <a:stretch>
            <a:fillRect/>
          </a:stretch>
        </p:blipFill>
        <p:spPr>
          <a:prstGeom prst="rect">
            <a:avLst/>
          </a:prstGeom>
        </p:spPr>
      </p:pic>
      <p:sp>
        <p:nvSpPr>
          <p:cNvPr id="1608" name="Title"/>
          <p:cNvSpPr txBox="1">
            <a:spLocks noGrp="1"/>
          </p:cNvSpPr>
          <p:nvPr>
            <p:ph type="ctrTitle"/>
          </p:nvPr>
        </p:nvSpPr>
        <p:spPr>
          <a:prstGeom prst="rect">
            <a:avLst/>
          </a:prstGeom>
        </p:spPr>
        <p:txBody>
          <a:bodyPr/>
          <a:lstStyle/>
          <a:p>
            <a:endParaRPr/>
          </a:p>
        </p:txBody>
      </p:sp>
      <p:sp>
        <p:nvSpPr>
          <p:cNvPr id="1609"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F29919-F996-6941-A18C-4B6E2736B7C8}"/>
              </a:ext>
            </a:extLst>
          </p:cNvPr>
          <p:cNvSpPr>
            <a:spLocks noGrp="1"/>
          </p:cNvSpPr>
          <p:nvPr>
            <p:ph type="pic" sz="half" idx="14"/>
          </p:nvPr>
        </p:nvSpPr>
        <p:spPr>
          <a:xfrm>
            <a:off x="6514984" y="31691"/>
            <a:ext cx="6435287" cy="4644932"/>
          </a:xfrm>
          <a:solidFill>
            <a:schemeClr val="bg2">
              <a:lumMod val="90000"/>
            </a:schemeClr>
          </a:solidFill>
        </p:spPr>
      </p:sp>
      <p:sp>
        <p:nvSpPr>
          <p:cNvPr id="5" name="Picture Placeholder 4">
            <a:extLst>
              <a:ext uri="{FF2B5EF4-FFF2-40B4-BE49-F238E27FC236}">
                <a16:creationId xmlns:a16="http://schemas.microsoft.com/office/drawing/2014/main" id="{AC06036E-6B9D-2C45-B908-C61573B28AC3}"/>
              </a:ext>
            </a:extLst>
          </p:cNvPr>
          <p:cNvSpPr>
            <a:spLocks noGrp="1"/>
          </p:cNvSpPr>
          <p:nvPr>
            <p:ph type="pic" sz="half" idx="13"/>
          </p:nvPr>
        </p:nvSpPr>
        <p:spPr>
          <a:xfrm>
            <a:off x="6514984" y="4656035"/>
            <a:ext cx="6435287" cy="4624345"/>
          </a:xfrm>
          <a:solidFill>
            <a:schemeClr val="bg2">
              <a:lumMod val="90000"/>
            </a:schemeClr>
          </a:solidFill>
        </p:spPr>
      </p:sp>
      <p:sp>
        <p:nvSpPr>
          <p:cNvPr id="1805" name="Line"/>
          <p:cNvSpPr/>
          <p:nvPr/>
        </p:nvSpPr>
        <p:spPr>
          <a:xfrm flipH="1" flipV="1">
            <a:off x="6460562" y="4656036"/>
            <a:ext cx="6544238" cy="1"/>
          </a:xfrm>
          <a:prstGeom prst="line">
            <a:avLst/>
          </a:prstGeom>
          <a:ln w="3175">
            <a:solidFill>
              <a:srgbClr val="000000"/>
            </a:solidFill>
            <a:miter lim="400000"/>
          </a:ln>
        </p:spPr>
        <p:txBody>
          <a:bodyPr lIns="27093" tIns="27093" rIns="27093" bIns="27093" anchor="ctr"/>
          <a:lstStyle/>
          <a:p>
            <a:pPr defTabSz="415431">
              <a:defRPr sz="2000">
                <a:solidFill>
                  <a:srgbClr val="FFFFFF"/>
                </a:solidFill>
              </a:defRPr>
            </a:pPr>
            <a:endParaRPr/>
          </a:p>
        </p:txBody>
      </p:sp>
      <p:sp>
        <p:nvSpPr>
          <p:cNvPr id="1806" name="Line"/>
          <p:cNvSpPr/>
          <p:nvPr/>
        </p:nvSpPr>
        <p:spPr>
          <a:xfrm flipV="1">
            <a:off x="6502400" y="31691"/>
            <a:ext cx="0" cy="924869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07" name="Title"/>
          <p:cNvSpPr txBox="1">
            <a:spLocks noGrp="1"/>
          </p:cNvSpPr>
          <p:nvPr>
            <p:ph type="title"/>
          </p:nvPr>
        </p:nvSpPr>
        <p:spPr>
          <a:prstGeom prst="rect">
            <a:avLst/>
          </a:prstGeom>
        </p:spPr>
        <p:txBody>
          <a:bodyPr/>
          <a:lstStyle/>
          <a:p>
            <a:endParaRPr dirty="0"/>
          </a:p>
        </p:txBody>
      </p:sp>
      <p:sp>
        <p:nvSpPr>
          <p:cNvPr id="1808" name="Body"/>
          <p:cNvSpPr txBox="1">
            <a:spLocks noGrp="1"/>
          </p:cNvSpPr>
          <p:nvPr>
            <p:ph type="body" sz="quarter" idx="1"/>
          </p:nvPr>
        </p:nvSpPr>
        <p:spPr>
          <a:prstGeom prst="rect">
            <a:avLst/>
          </a:prstGeom>
        </p:spPr>
        <p:txBody>
          <a:bodyPr/>
          <a:lstStyle/>
          <a:p>
            <a:endParaRPr/>
          </a:p>
        </p:txBody>
      </p:sp>
      <p:sp>
        <p:nvSpPr>
          <p:cNvPr id="1809" name="Line"/>
          <p:cNvSpPr/>
          <p:nvPr/>
        </p:nvSpPr>
        <p:spPr>
          <a:xfrm flipH="1" flipV="1">
            <a:off x="6460562" y="4656036"/>
            <a:ext cx="6544238"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1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11" name="Organization name"/>
          <p:cNvSpPr txBox="1">
            <a:spLocks noGrp="1"/>
          </p:cNvSpPr>
          <p:nvPr>
            <p:ph type="body" idx="15"/>
          </p:nvPr>
        </p:nvSpPr>
        <p:spPr>
          <a:prstGeom prst="rect">
            <a:avLst/>
          </a:prstGeom>
        </p:spPr>
        <p:txBody>
          <a:bodyPr/>
          <a:lstStyle/>
          <a:p>
            <a:r>
              <a:t>Organization name</a:t>
            </a:r>
          </a:p>
        </p:txBody>
      </p:sp>
      <p:sp>
        <p:nvSpPr>
          <p:cNvPr id="181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A37FB3E-3C38-174B-BEEA-4F012180C0A2}"/>
              </a:ext>
            </a:extLst>
          </p:cNvPr>
          <p:cNvSpPr>
            <a:spLocks noGrp="1"/>
          </p:cNvSpPr>
          <p:nvPr>
            <p:ph type="pic" sz="half" idx="14"/>
          </p:nvPr>
        </p:nvSpPr>
        <p:spPr>
          <a:xfrm>
            <a:off x="6514984" y="19545"/>
            <a:ext cx="6435287" cy="3026716"/>
          </a:xfrm>
          <a:solidFill>
            <a:schemeClr val="bg2">
              <a:lumMod val="90000"/>
            </a:schemeClr>
          </a:solidFill>
        </p:spPr>
      </p:sp>
      <p:sp>
        <p:nvSpPr>
          <p:cNvPr id="5" name="Picture Placeholder 4">
            <a:extLst>
              <a:ext uri="{FF2B5EF4-FFF2-40B4-BE49-F238E27FC236}">
                <a16:creationId xmlns:a16="http://schemas.microsoft.com/office/drawing/2014/main" id="{1A382145-1CDE-A44C-9B3E-F14148E2CFCF}"/>
              </a:ext>
            </a:extLst>
          </p:cNvPr>
          <p:cNvSpPr>
            <a:spLocks noGrp="1"/>
          </p:cNvSpPr>
          <p:nvPr>
            <p:ph type="pic" sz="half" idx="13"/>
          </p:nvPr>
        </p:nvSpPr>
        <p:spPr>
          <a:xfrm>
            <a:off x="6514984" y="3046261"/>
            <a:ext cx="6435287" cy="6192068"/>
          </a:xfrm>
          <a:solidFill>
            <a:schemeClr val="bg2">
              <a:lumMod val="90000"/>
            </a:schemeClr>
          </a:solidFill>
        </p:spPr>
      </p:sp>
      <p:sp>
        <p:nvSpPr>
          <p:cNvPr id="1816" name="Line"/>
          <p:cNvSpPr/>
          <p:nvPr/>
        </p:nvSpPr>
        <p:spPr>
          <a:xfrm flipH="1" flipV="1">
            <a:off x="6460562" y="3046261"/>
            <a:ext cx="6544238"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17" name="Line"/>
          <p:cNvSpPr/>
          <p:nvPr/>
        </p:nvSpPr>
        <p:spPr>
          <a:xfrm flipV="1">
            <a:off x="6502400" y="19545"/>
            <a:ext cx="0" cy="926773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18" name="Title"/>
          <p:cNvSpPr txBox="1">
            <a:spLocks noGrp="1"/>
          </p:cNvSpPr>
          <p:nvPr>
            <p:ph type="title"/>
          </p:nvPr>
        </p:nvSpPr>
        <p:spPr>
          <a:prstGeom prst="rect">
            <a:avLst/>
          </a:prstGeom>
        </p:spPr>
        <p:txBody>
          <a:bodyPr/>
          <a:lstStyle/>
          <a:p>
            <a:endParaRPr/>
          </a:p>
        </p:txBody>
      </p:sp>
      <p:sp>
        <p:nvSpPr>
          <p:cNvPr id="1819" name="Body"/>
          <p:cNvSpPr txBox="1">
            <a:spLocks noGrp="1"/>
          </p:cNvSpPr>
          <p:nvPr>
            <p:ph type="body" sz="quarter" idx="1"/>
          </p:nvPr>
        </p:nvSpPr>
        <p:spPr>
          <a:prstGeom prst="rect">
            <a:avLst/>
          </a:prstGeom>
        </p:spPr>
        <p:txBody>
          <a:bodyPr/>
          <a:lstStyle/>
          <a:p>
            <a:endParaRPr/>
          </a:p>
        </p:txBody>
      </p:sp>
      <p:sp>
        <p:nvSpPr>
          <p:cNvPr id="182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21" name="Organization name"/>
          <p:cNvSpPr txBox="1">
            <a:spLocks noGrp="1"/>
          </p:cNvSpPr>
          <p:nvPr>
            <p:ph type="body" idx="15"/>
          </p:nvPr>
        </p:nvSpPr>
        <p:spPr>
          <a:prstGeom prst="rect">
            <a:avLst/>
          </a:prstGeom>
        </p:spPr>
        <p:txBody>
          <a:bodyPr/>
          <a:lstStyle/>
          <a:p>
            <a:r>
              <a:t>Organization name</a:t>
            </a:r>
          </a:p>
        </p:txBody>
      </p:sp>
      <p:sp>
        <p:nvSpPr>
          <p:cNvPr id="182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BBF1B9A-D9D7-0646-B464-F20A370E63CA}"/>
              </a:ext>
            </a:extLst>
          </p:cNvPr>
          <p:cNvSpPr>
            <a:spLocks noGrp="1"/>
          </p:cNvSpPr>
          <p:nvPr>
            <p:ph type="pic" sz="half" idx="13"/>
          </p:nvPr>
        </p:nvSpPr>
        <p:spPr>
          <a:xfrm>
            <a:off x="61927" y="44660"/>
            <a:ext cx="6435287" cy="4619251"/>
          </a:xfrm>
          <a:solidFill>
            <a:schemeClr val="bg2">
              <a:lumMod val="90000"/>
            </a:schemeClr>
          </a:solidFill>
        </p:spPr>
      </p:sp>
      <p:sp>
        <p:nvSpPr>
          <p:cNvPr id="5" name="Picture Placeholder 4">
            <a:extLst>
              <a:ext uri="{FF2B5EF4-FFF2-40B4-BE49-F238E27FC236}">
                <a16:creationId xmlns:a16="http://schemas.microsoft.com/office/drawing/2014/main" id="{36E529DB-00E6-8046-B76F-F82259BF26D4}"/>
              </a:ext>
            </a:extLst>
          </p:cNvPr>
          <p:cNvSpPr>
            <a:spLocks noGrp="1"/>
          </p:cNvSpPr>
          <p:nvPr>
            <p:ph type="pic" sz="half" idx="14"/>
          </p:nvPr>
        </p:nvSpPr>
        <p:spPr>
          <a:xfrm>
            <a:off x="6514984" y="4663912"/>
            <a:ext cx="6435287" cy="4619251"/>
          </a:xfrm>
          <a:solidFill>
            <a:schemeClr val="bg2">
              <a:lumMod val="90000"/>
            </a:schemeClr>
          </a:solidFill>
        </p:spPr>
      </p:sp>
      <p:sp>
        <p:nvSpPr>
          <p:cNvPr id="1826" name="Line"/>
          <p:cNvSpPr/>
          <p:nvPr/>
        </p:nvSpPr>
        <p:spPr>
          <a:xfrm flipV="1">
            <a:off x="6502399" y="812799"/>
            <a:ext cx="1" cy="812800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27" name="Line"/>
          <p:cNvSpPr/>
          <p:nvPr/>
        </p:nvSpPr>
        <p:spPr>
          <a:xfrm flipV="1">
            <a:off x="6502399" y="44661"/>
            <a:ext cx="1" cy="9238502"/>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28" name="Double-click to edit"/>
          <p:cNvSpPr txBox="1">
            <a:spLocks noGrp="1"/>
          </p:cNvSpPr>
          <p:nvPr>
            <p:ph type="body" idx="15"/>
          </p:nvPr>
        </p:nvSpPr>
        <p:spPr>
          <a:prstGeom prst="rect">
            <a:avLst/>
          </a:prstGeom>
        </p:spPr>
        <p:txBody>
          <a:bodyPr/>
          <a:lstStyle/>
          <a:p>
            <a:r>
              <a:t>Double-click to edit</a:t>
            </a:r>
          </a:p>
        </p:txBody>
      </p:sp>
      <p:sp>
        <p:nvSpPr>
          <p:cNvPr id="1829" name="Double-click to edit"/>
          <p:cNvSpPr txBox="1">
            <a:spLocks noGrp="1"/>
          </p:cNvSpPr>
          <p:nvPr>
            <p:ph type="body" idx="16"/>
          </p:nvPr>
        </p:nvSpPr>
        <p:spPr>
          <a:prstGeom prst="rect">
            <a:avLst/>
          </a:prstGeom>
        </p:spPr>
        <p:txBody>
          <a:bodyPr/>
          <a:lstStyle/>
          <a:p>
            <a:r>
              <a:t>Double-click to edit</a:t>
            </a:r>
          </a:p>
        </p:txBody>
      </p:sp>
      <p:sp>
        <p:nvSpPr>
          <p:cNvPr id="1830" name="Double-click to edit"/>
          <p:cNvSpPr txBox="1">
            <a:spLocks noGrp="1"/>
          </p:cNvSpPr>
          <p:nvPr>
            <p:ph type="body" idx="17"/>
          </p:nvPr>
        </p:nvSpPr>
        <p:spPr>
          <a:prstGeom prst="rect">
            <a:avLst/>
          </a:prstGeom>
        </p:spPr>
        <p:txBody>
          <a:bodyPr/>
          <a:lstStyle/>
          <a:p>
            <a:r>
              <a:t>Double-click to edit</a:t>
            </a:r>
          </a:p>
        </p:txBody>
      </p:sp>
      <p:sp>
        <p:nvSpPr>
          <p:cNvPr id="1831" name="Double-click to edit"/>
          <p:cNvSpPr txBox="1">
            <a:spLocks noGrp="1"/>
          </p:cNvSpPr>
          <p:nvPr>
            <p:ph type="body" idx="18"/>
          </p:nvPr>
        </p:nvSpPr>
        <p:spPr>
          <a:prstGeom prst="rect">
            <a:avLst/>
          </a:prstGeom>
        </p:spPr>
        <p:txBody>
          <a:bodyPr/>
          <a:lstStyle/>
          <a:p>
            <a:r>
              <a:t>Double-click to edit</a:t>
            </a:r>
          </a:p>
        </p:txBody>
      </p:sp>
      <p:sp>
        <p:nvSpPr>
          <p:cNvPr id="1832" name="Line"/>
          <p:cNvSpPr/>
          <p:nvPr/>
        </p:nvSpPr>
        <p:spPr>
          <a:xfrm flipH="1" flipV="1">
            <a:off x="-8477" y="4663912"/>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3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34" name="Organization name"/>
          <p:cNvSpPr txBox="1">
            <a:spLocks noGrp="1"/>
          </p:cNvSpPr>
          <p:nvPr>
            <p:ph type="body" idx="19"/>
          </p:nvPr>
        </p:nvSpPr>
        <p:spPr>
          <a:prstGeom prst="rect">
            <a:avLst/>
          </a:prstGeom>
        </p:spPr>
        <p:txBody>
          <a:bodyPr/>
          <a:lstStyle/>
          <a:p>
            <a:r>
              <a:t>Organization name</a:t>
            </a:r>
          </a:p>
        </p:txBody>
      </p:sp>
      <p:sp>
        <p:nvSpPr>
          <p:cNvPr id="183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09C3FE1-BF55-1C47-85C8-49F883FFAD5D}"/>
              </a:ext>
            </a:extLst>
          </p:cNvPr>
          <p:cNvSpPr>
            <a:spLocks noGrp="1"/>
          </p:cNvSpPr>
          <p:nvPr>
            <p:ph type="pic" sz="half" idx="13"/>
          </p:nvPr>
        </p:nvSpPr>
        <p:spPr>
          <a:xfrm>
            <a:off x="61927" y="22990"/>
            <a:ext cx="6435287" cy="4633044"/>
          </a:xfrm>
          <a:solidFill>
            <a:schemeClr val="bg2">
              <a:lumMod val="90000"/>
            </a:schemeClr>
          </a:solidFill>
        </p:spPr>
      </p:sp>
      <p:sp>
        <p:nvSpPr>
          <p:cNvPr id="5" name="Picture Placeholder 4">
            <a:extLst>
              <a:ext uri="{FF2B5EF4-FFF2-40B4-BE49-F238E27FC236}">
                <a16:creationId xmlns:a16="http://schemas.microsoft.com/office/drawing/2014/main" id="{B3B14977-2131-E848-B520-126992755FF4}"/>
              </a:ext>
            </a:extLst>
          </p:cNvPr>
          <p:cNvSpPr>
            <a:spLocks noGrp="1"/>
          </p:cNvSpPr>
          <p:nvPr>
            <p:ph type="pic" sz="half" idx="14"/>
          </p:nvPr>
        </p:nvSpPr>
        <p:spPr>
          <a:xfrm>
            <a:off x="6514984" y="22990"/>
            <a:ext cx="6435287" cy="4633044"/>
          </a:xfrm>
          <a:solidFill>
            <a:schemeClr val="bg2">
              <a:lumMod val="90000"/>
            </a:schemeClr>
          </a:solidFill>
        </p:spPr>
      </p:sp>
      <p:sp>
        <p:nvSpPr>
          <p:cNvPr id="1839" name="Line"/>
          <p:cNvSpPr/>
          <p:nvPr/>
        </p:nvSpPr>
        <p:spPr>
          <a:xfrm flipV="1">
            <a:off x="6502399" y="812799"/>
            <a:ext cx="1" cy="812800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40" name="Line"/>
          <p:cNvSpPr/>
          <p:nvPr/>
        </p:nvSpPr>
        <p:spPr>
          <a:xfrm flipV="1">
            <a:off x="6502399" y="22990"/>
            <a:ext cx="1" cy="926609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41" name="Double-click to edit"/>
          <p:cNvSpPr txBox="1">
            <a:spLocks noGrp="1"/>
          </p:cNvSpPr>
          <p:nvPr>
            <p:ph type="body" idx="15"/>
          </p:nvPr>
        </p:nvSpPr>
        <p:spPr>
          <a:prstGeom prst="rect">
            <a:avLst/>
          </a:prstGeom>
        </p:spPr>
        <p:txBody>
          <a:bodyPr/>
          <a:lstStyle/>
          <a:p>
            <a:r>
              <a:t>Double-click to edit</a:t>
            </a:r>
          </a:p>
        </p:txBody>
      </p:sp>
      <p:sp>
        <p:nvSpPr>
          <p:cNvPr id="1842" name="Double-click to edit"/>
          <p:cNvSpPr txBox="1">
            <a:spLocks noGrp="1"/>
          </p:cNvSpPr>
          <p:nvPr>
            <p:ph type="body" idx="16"/>
          </p:nvPr>
        </p:nvSpPr>
        <p:spPr>
          <a:prstGeom prst="rect">
            <a:avLst/>
          </a:prstGeom>
        </p:spPr>
        <p:txBody>
          <a:bodyPr/>
          <a:lstStyle/>
          <a:p>
            <a:r>
              <a:t>Double-click to edit</a:t>
            </a:r>
          </a:p>
        </p:txBody>
      </p:sp>
      <p:sp>
        <p:nvSpPr>
          <p:cNvPr id="1843" name="Double-click to edit"/>
          <p:cNvSpPr txBox="1">
            <a:spLocks noGrp="1"/>
          </p:cNvSpPr>
          <p:nvPr>
            <p:ph type="body" idx="17"/>
          </p:nvPr>
        </p:nvSpPr>
        <p:spPr>
          <a:prstGeom prst="rect">
            <a:avLst/>
          </a:prstGeom>
        </p:spPr>
        <p:txBody>
          <a:bodyPr/>
          <a:lstStyle/>
          <a:p>
            <a:r>
              <a:t>Double-click to edit</a:t>
            </a:r>
          </a:p>
        </p:txBody>
      </p:sp>
      <p:sp>
        <p:nvSpPr>
          <p:cNvPr id="1844" name="Double-click to edit"/>
          <p:cNvSpPr txBox="1">
            <a:spLocks noGrp="1"/>
          </p:cNvSpPr>
          <p:nvPr>
            <p:ph type="body" idx="18"/>
          </p:nvPr>
        </p:nvSpPr>
        <p:spPr>
          <a:prstGeom prst="rect">
            <a:avLst/>
          </a:prstGeom>
        </p:spPr>
        <p:txBody>
          <a:bodyPr/>
          <a:lstStyle/>
          <a:p>
            <a:r>
              <a:t>Double-click to edit</a:t>
            </a:r>
          </a:p>
        </p:txBody>
      </p:sp>
      <p:sp>
        <p:nvSpPr>
          <p:cNvPr id="1845"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4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47" name="Organization name"/>
          <p:cNvSpPr txBox="1">
            <a:spLocks noGrp="1"/>
          </p:cNvSpPr>
          <p:nvPr>
            <p:ph type="body" idx="19"/>
          </p:nvPr>
        </p:nvSpPr>
        <p:spPr>
          <a:prstGeom prst="rect">
            <a:avLst/>
          </a:prstGeom>
        </p:spPr>
        <p:txBody>
          <a:bodyPr/>
          <a:lstStyle/>
          <a:p>
            <a:r>
              <a:t>Organization name</a:t>
            </a:r>
          </a:p>
        </p:txBody>
      </p:sp>
      <p:sp>
        <p:nvSpPr>
          <p:cNvPr id="184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6519B1B-CA36-1440-8A8A-E3AB734D1729}"/>
              </a:ext>
            </a:extLst>
          </p:cNvPr>
          <p:cNvSpPr>
            <a:spLocks noGrp="1"/>
          </p:cNvSpPr>
          <p:nvPr>
            <p:ph type="pic" sz="half" idx="13"/>
          </p:nvPr>
        </p:nvSpPr>
        <p:spPr>
          <a:xfrm>
            <a:off x="61927" y="32734"/>
            <a:ext cx="6435287" cy="4602911"/>
          </a:xfrm>
          <a:solidFill>
            <a:schemeClr val="bg2">
              <a:lumMod val="90000"/>
            </a:schemeClr>
          </a:solidFill>
        </p:spPr>
      </p:sp>
      <p:sp>
        <p:nvSpPr>
          <p:cNvPr id="5" name="Picture Placeholder 4">
            <a:extLst>
              <a:ext uri="{FF2B5EF4-FFF2-40B4-BE49-F238E27FC236}">
                <a16:creationId xmlns:a16="http://schemas.microsoft.com/office/drawing/2014/main" id="{C0BD5482-C0B8-B44D-9504-CF52B662AD90}"/>
              </a:ext>
            </a:extLst>
          </p:cNvPr>
          <p:cNvSpPr>
            <a:spLocks noGrp="1"/>
          </p:cNvSpPr>
          <p:nvPr>
            <p:ph type="pic" sz="half" idx="14"/>
          </p:nvPr>
        </p:nvSpPr>
        <p:spPr>
          <a:xfrm>
            <a:off x="6514984" y="32734"/>
            <a:ext cx="6435287" cy="4623302"/>
          </a:xfrm>
          <a:solidFill>
            <a:schemeClr val="bg2">
              <a:lumMod val="90000"/>
            </a:schemeClr>
          </a:solidFill>
        </p:spPr>
      </p:sp>
      <p:sp>
        <p:nvSpPr>
          <p:cNvPr id="1852" name="Line"/>
          <p:cNvSpPr/>
          <p:nvPr/>
        </p:nvSpPr>
        <p:spPr>
          <a:xfrm flipV="1">
            <a:off x="6502400" y="42929"/>
            <a:ext cx="1" cy="460291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53" name="Double-click to edit"/>
          <p:cNvSpPr txBox="1">
            <a:spLocks noGrp="1"/>
          </p:cNvSpPr>
          <p:nvPr>
            <p:ph type="body" idx="15"/>
          </p:nvPr>
        </p:nvSpPr>
        <p:spPr>
          <a:prstGeom prst="rect">
            <a:avLst/>
          </a:prstGeom>
        </p:spPr>
        <p:txBody>
          <a:bodyPr/>
          <a:lstStyle/>
          <a:p>
            <a:r>
              <a:t>Double-click to edit</a:t>
            </a:r>
          </a:p>
        </p:txBody>
      </p:sp>
      <p:sp>
        <p:nvSpPr>
          <p:cNvPr id="1854" name="Double-click to edit"/>
          <p:cNvSpPr txBox="1">
            <a:spLocks noGrp="1"/>
          </p:cNvSpPr>
          <p:nvPr>
            <p:ph type="body" idx="16"/>
          </p:nvPr>
        </p:nvSpPr>
        <p:spPr>
          <a:prstGeom prst="rect">
            <a:avLst/>
          </a:prstGeom>
        </p:spPr>
        <p:txBody>
          <a:bodyPr/>
          <a:lstStyle/>
          <a:p>
            <a:r>
              <a:t>Double-click to edit</a:t>
            </a:r>
          </a:p>
        </p:txBody>
      </p:sp>
      <p:sp>
        <p:nvSpPr>
          <p:cNvPr id="1855"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5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57" name="Organization name"/>
          <p:cNvSpPr txBox="1">
            <a:spLocks noGrp="1"/>
          </p:cNvSpPr>
          <p:nvPr>
            <p:ph type="body" idx="17"/>
          </p:nvPr>
        </p:nvSpPr>
        <p:spPr>
          <a:prstGeom prst="rect">
            <a:avLst/>
          </a:prstGeom>
        </p:spPr>
        <p:txBody>
          <a:bodyPr/>
          <a:lstStyle/>
          <a:p>
            <a:r>
              <a:t>Organization name</a:t>
            </a:r>
          </a:p>
        </p:txBody>
      </p:sp>
      <p:sp>
        <p:nvSpPr>
          <p:cNvPr id="185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3AAC768-0225-A54A-A180-AA4EE4BA95DF}"/>
              </a:ext>
            </a:extLst>
          </p:cNvPr>
          <p:cNvSpPr>
            <a:spLocks noGrp="1"/>
          </p:cNvSpPr>
          <p:nvPr>
            <p:ph type="pic" idx="13"/>
          </p:nvPr>
        </p:nvSpPr>
        <p:spPr>
          <a:xfrm>
            <a:off x="61927" y="52277"/>
            <a:ext cx="12880947" cy="4603755"/>
          </a:xfrm>
          <a:solidFill>
            <a:schemeClr val="bg2">
              <a:lumMod val="90000"/>
            </a:schemeClr>
          </a:solidFill>
        </p:spPr>
      </p:sp>
      <p:sp>
        <p:nvSpPr>
          <p:cNvPr id="1861" name="Double-click to edit"/>
          <p:cNvSpPr txBox="1">
            <a:spLocks noGrp="1"/>
          </p:cNvSpPr>
          <p:nvPr>
            <p:ph type="body" idx="14"/>
          </p:nvPr>
        </p:nvSpPr>
        <p:spPr>
          <a:prstGeom prst="rect">
            <a:avLst/>
          </a:prstGeom>
        </p:spPr>
        <p:txBody>
          <a:bodyPr/>
          <a:lstStyle/>
          <a:p>
            <a:r>
              <a:t>Double-click to edit</a:t>
            </a:r>
          </a:p>
        </p:txBody>
      </p:sp>
      <p:sp>
        <p:nvSpPr>
          <p:cNvPr id="1862" name="Double-click to edit"/>
          <p:cNvSpPr txBox="1">
            <a:spLocks noGrp="1"/>
          </p:cNvSpPr>
          <p:nvPr>
            <p:ph type="body" idx="15"/>
          </p:nvPr>
        </p:nvSpPr>
        <p:spPr>
          <a:prstGeom prst="rect">
            <a:avLst/>
          </a:prstGeom>
        </p:spPr>
        <p:txBody>
          <a:bodyPr/>
          <a:lstStyle/>
          <a:p>
            <a:r>
              <a:t>Double-click to edit</a:t>
            </a:r>
          </a:p>
        </p:txBody>
      </p:sp>
      <p:sp>
        <p:nvSpPr>
          <p:cNvPr id="1863"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64"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65" name="Organization name"/>
          <p:cNvSpPr txBox="1">
            <a:spLocks noGrp="1"/>
          </p:cNvSpPr>
          <p:nvPr>
            <p:ph type="body" idx="16"/>
          </p:nvPr>
        </p:nvSpPr>
        <p:spPr>
          <a:prstGeom prst="rect">
            <a:avLst/>
          </a:prstGeom>
        </p:spPr>
        <p:txBody>
          <a:bodyPr/>
          <a:lstStyle/>
          <a:p>
            <a:r>
              <a:t>Organization name</a:t>
            </a:r>
          </a:p>
        </p:txBody>
      </p:sp>
      <p:sp>
        <p:nvSpPr>
          <p:cNvPr id="1866"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8B47EC8-EB31-2449-9B7E-4C2920028A23}"/>
              </a:ext>
            </a:extLst>
          </p:cNvPr>
          <p:cNvSpPr>
            <a:spLocks noGrp="1"/>
          </p:cNvSpPr>
          <p:nvPr>
            <p:ph type="pic" idx="13"/>
          </p:nvPr>
        </p:nvSpPr>
        <p:spPr>
          <a:xfrm>
            <a:off x="61927" y="52277"/>
            <a:ext cx="12880947" cy="8015545"/>
          </a:xfrm>
          <a:solidFill>
            <a:schemeClr val="bg2">
              <a:lumMod val="90000"/>
            </a:schemeClr>
          </a:solidFill>
        </p:spPr>
      </p:sp>
      <p:sp>
        <p:nvSpPr>
          <p:cNvPr id="1869" name="Double-click to edit"/>
          <p:cNvSpPr txBox="1">
            <a:spLocks noGrp="1"/>
          </p:cNvSpPr>
          <p:nvPr>
            <p:ph type="body" idx="14"/>
          </p:nvPr>
        </p:nvSpPr>
        <p:spPr>
          <a:prstGeom prst="rect">
            <a:avLst/>
          </a:prstGeom>
        </p:spPr>
        <p:txBody>
          <a:bodyPr/>
          <a:lstStyle/>
          <a:p>
            <a:r>
              <a:t>Double-click to edit</a:t>
            </a:r>
          </a:p>
        </p:txBody>
      </p:sp>
      <p:sp>
        <p:nvSpPr>
          <p:cNvPr id="1870" name="Line"/>
          <p:cNvSpPr/>
          <p:nvPr/>
        </p:nvSpPr>
        <p:spPr>
          <a:xfrm flipH="1" flipV="1">
            <a:off x="-8477" y="812085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7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72" name="Organization name"/>
          <p:cNvSpPr txBox="1">
            <a:spLocks noGrp="1"/>
          </p:cNvSpPr>
          <p:nvPr>
            <p:ph type="body" idx="15"/>
          </p:nvPr>
        </p:nvSpPr>
        <p:spPr>
          <a:prstGeom prst="rect">
            <a:avLst/>
          </a:prstGeom>
        </p:spPr>
        <p:txBody>
          <a:bodyPr/>
          <a:lstStyle/>
          <a:p>
            <a:r>
              <a:t>Organization name</a:t>
            </a:r>
          </a:p>
        </p:txBody>
      </p:sp>
      <p:sp>
        <p:nvSpPr>
          <p:cNvPr id="187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4053DE4-39CA-174B-B77C-BE82031B1771}"/>
              </a:ext>
            </a:extLst>
          </p:cNvPr>
          <p:cNvSpPr>
            <a:spLocks noGrp="1"/>
          </p:cNvSpPr>
          <p:nvPr>
            <p:ph type="pic" idx="13"/>
          </p:nvPr>
        </p:nvSpPr>
        <p:spPr>
          <a:xfrm>
            <a:off x="61927" y="52277"/>
            <a:ext cx="12880945" cy="6981300"/>
          </a:xfrm>
          <a:solidFill>
            <a:schemeClr val="bg2">
              <a:lumMod val="90000"/>
            </a:schemeClr>
          </a:solidFill>
        </p:spPr>
      </p:sp>
      <p:sp>
        <p:nvSpPr>
          <p:cNvPr id="1876" name="Double-click to edit"/>
          <p:cNvSpPr txBox="1">
            <a:spLocks noGrp="1"/>
          </p:cNvSpPr>
          <p:nvPr>
            <p:ph type="body" idx="14"/>
          </p:nvPr>
        </p:nvSpPr>
        <p:spPr>
          <a:prstGeom prst="rect">
            <a:avLst/>
          </a:prstGeom>
        </p:spPr>
        <p:txBody>
          <a:bodyPr/>
          <a:lstStyle/>
          <a:p>
            <a:r>
              <a:t>Double-click to edit</a:t>
            </a:r>
          </a:p>
        </p:txBody>
      </p:sp>
      <p:sp>
        <p:nvSpPr>
          <p:cNvPr id="1877" name="Double-click to edit"/>
          <p:cNvSpPr txBox="1">
            <a:spLocks noGrp="1"/>
          </p:cNvSpPr>
          <p:nvPr>
            <p:ph type="body" idx="15"/>
          </p:nvPr>
        </p:nvSpPr>
        <p:spPr>
          <a:prstGeom prst="rect">
            <a:avLst/>
          </a:prstGeom>
        </p:spPr>
        <p:txBody>
          <a:bodyPr/>
          <a:lstStyle/>
          <a:p>
            <a:r>
              <a:t>Double-click to edit</a:t>
            </a:r>
          </a:p>
        </p:txBody>
      </p:sp>
      <p:sp>
        <p:nvSpPr>
          <p:cNvPr id="1878"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7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880" name="Organization name"/>
          <p:cNvSpPr txBox="1">
            <a:spLocks noGrp="1"/>
          </p:cNvSpPr>
          <p:nvPr>
            <p:ph type="body" idx="16"/>
          </p:nvPr>
        </p:nvSpPr>
        <p:spPr>
          <a:prstGeom prst="rect">
            <a:avLst/>
          </a:prstGeom>
        </p:spPr>
        <p:txBody>
          <a:bodyPr/>
          <a:lstStyle/>
          <a:p>
            <a:r>
              <a:t>Organization name</a:t>
            </a:r>
          </a:p>
        </p:txBody>
      </p:sp>
      <p:sp>
        <p:nvSpPr>
          <p:cNvPr id="188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7B070E7-41D0-B142-AA6F-8560E358A618}"/>
              </a:ext>
            </a:extLst>
          </p:cNvPr>
          <p:cNvSpPr>
            <a:spLocks noGrp="1"/>
          </p:cNvSpPr>
          <p:nvPr>
            <p:ph type="pic" sz="half" idx="14"/>
          </p:nvPr>
        </p:nvSpPr>
        <p:spPr>
          <a:xfrm>
            <a:off x="40196" y="51650"/>
            <a:ext cx="4346812" cy="7000843"/>
          </a:xfrm>
          <a:solidFill>
            <a:schemeClr val="bg2">
              <a:lumMod val="90000"/>
            </a:schemeClr>
          </a:solidFill>
        </p:spPr>
      </p:sp>
      <p:sp>
        <p:nvSpPr>
          <p:cNvPr id="5" name="Picture Placeholder 4">
            <a:extLst>
              <a:ext uri="{FF2B5EF4-FFF2-40B4-BE49-F238E27FC236}">
                <a16:creationId xmlns:a16="http://schemas.microsoft.com/office/drawing/2014/main" id="{59E96201-D4F3-EC45-8375-C181329ED027}"/>
              </a:ext>
            </a:extLst>
          </p:cNvPr>
          <p:cNvSpPr>
            <a:spLocks noGrp="1"/>
          </p:cNvSpPr>
          <p:nvPr>
            <p:ph type="pic" idx="13"/>
          </p:nvPr>
        </p:nvSpPr>
        <p:spPr>
          <a:xfrm>
            <a:off x="4387010" y="32734"/>
            <a:ext cx="8569088" cy="7000844"/>
          </a:xfrm>
          <a:solidFill>
            <a:schemeClr val="bg2">
              <a:lumMod val="90000"/>
            </a:schemeClr>
          </a:solidFill>
        </p:spPr>
      </p:sp>
      <p:sp>
        <p:nvSpPr>
          <p:cNvPr id="1895" name="Line"/>
          <p:cNvSpPr/>
          <p:nvPr/>
        </p:nvSpPr>
        <p:spPr>
          <a:xfrm flipV="1">
            <a:off x="4369903" y="38450"/>
            <a:ext cx="1" cy="7045928"/>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96" name="Double-click to edit"/>
          <p:cNvSpPr txBox="1">
            <a:spLocks noGrp="1"/>
          </p:cNvSpPr>
          <p:nvPr>
            <p:ph type="body" idx="15"/>
          </p:nvPr>
        </p:nvSpPr>
        <p:spPr>
          <a:prstGeom prst="rect">
            <a:avLst/>
          </a:prstGeom>
        </p:spPr>
        <p:txBody>
          <a:bodyPr/>
          <a:lstStyle/>
          <a:p>
            <a:r>
              <a:t>Double-click to edit</a:t>
            </a:r>
          </a:p>
        </p:txBody>
      </p:sp>
      <p:sp>
        <p:nvSpPr>
          <p:cNvPr id="1897" name="Double-click to edit"/>
          <p:cNvSpPr txBox="1">
            <a:spLocks noGrp="1"/>
          </p:cNvSpPr>
          <p:nvPr>
            <p:ph type="body" idx="16"/>
          </p:nvPr>
        </p:nvSpPr>
        <p:spPr>
          <a:prstGeom prst="rect">
            <a:avLst/>
          </a:prstGeom>
        </p:spPr>
        <p:txBody>
          <a:bodyPr/>
          <a:lstStyle/>
          <a:p>
            <a:r>
              <a:t>Double-click to edit</a:t>
            </a:r>
          </a:p>
        </p:txBody>
      </p:sp>
      <p:sp>
        <p:nvSpPr>
          <p:cNvPr id="1898"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89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900" name="Organization name"/>
          <p:cNvSpPr txBox="1">
            <a:spLocks noGrp="1"/>
          </p:cNvSpPr>
          <p:nvPr>
            <p:ph type="body" idx="17"/>
          </p:nvPr>
        </p:nvSpPr>
        <p:spPr>
          <a:prstGeom prst="rect">
            <a:avLst/>
          </a:prstGeom>
        </p:spPr>
        <p:txBody>
          <a:bodyPr/>
          <a:lstStyle/>
          <a:p>
            <a:r>
              <a:t>Organization name</a:t>
            </a:r>
          </a:p>
        </p:txBody>
      </p:sp>
      <p:sp>
        <p:nvSpPr>
          <p:cNvPr id="190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A1C0628-7260-8949-A419-7F2E39146E4B}"/>
              </a:ext>
            </a:extLst>
          </p:cNvPr>
          <p:cNvSpPr>
            <a:spLocks noGrp="1"/>
          </p:cNvSpPr>
          <p:nvPr>
            <p:ph type="pic" sz="quarter" idx="15"/>
          </p:nvPr>
        </p:nvSpPr>
        <p:spPr>
          <a:xfrm>
            <a:off x="23222" y="69686"/>
            <a:ext cx="4349855" cy="3547927"/>
          </a:xfrm>
          <a:solidFill>
            <a:schemeClr val="bg2">
              <a:lumMod val="90000"/>
            </a:schemeClr>
          </a:solidFill>
        </p:spPr>
      </p:sp>
      <p:sp>
        <p:nvSpPr>
          <p:cNvPr id="5" name="Picture Placeholder 4">
            <a:extLst>
              <a:ext uri="{FF2B5EF4-FFF2-40B4-BE49-F238E27FC236}">
                <a16:creationId xmlns:a16="http://schemas.microsoft.com/office/drawing/2014/main" id="{43FDCA39-F076-0D4E-8BB5-BA0D353AD0C6}"/>
              </a:ext>
            </a:extLst>
          </p:cNvPr>
          <p:cNvSpPr>
            <a:spLocks noGrp="1"/>
          </p:cNvSpPr>
          <p:nvPr>
            <p:ph type="pic" sz="quarter" idx="13"/>
          </p:nvPr>
        </p:nvSpPr>
        <p:spPr>
          <a:xfrm>
            <a:off x="22557" y="3585490"/>
            <a:ext cx="4349854" cy="3432023"/>
          </a:xfrm>
          <a:solidFill>
            <a:schemeClr val="bg2">
              <a:lumMod val="90000"/>
            </a:schemeClr>
          </a:solidFill>
        </p:spPr>
      </p:sp>
      <p:sp>
        <p:nvSpPr>
          <p:cNvPr id="7" name="Picture Placeholder 6">
            <a:extLst>
              <a:ext uri="{FF2B5EF4-FFF2-40B4-BE49-F238E27FC236}">
                <a16:creationId xmlns:a16="http://schemas.microsoft.com/office/drawing/2014/main" id="{D414BC71-8A0B-2D4C-BA1A-7067CFE19D1F}"/>
              </a:ext>
            </a:extLst>
          </p:cNvPr>
          <p:cNvSpPr>
            <a:spLocks noGrp="1"/>
          </p:cNvSpPr>
          <p:nvPr>
            <p:ph type="pic" idx="14"/>
          </p:nvPr>
        </p:nvSpPr>
        <p:spPr>
          <a:xfrm>
            <a:off x="4373742" y="52277"/>
            <a:ext cx="8587702" cy="6997363"/>
          </a:xfrm>
          <a:solidFill>
            <a:schemeClr val="bg2">
              <a:lumMod val="90000"/>
            </a:schemeClr>
          </a:solidFill>
        </p:spPr>
      </p:sp>
      <p:sp>
        <p:nvSpPr>
          <p:cNvPr id="1918" name="Line"/>
          <p:cNvSpPr/>
          <p:nvPr/>
        </p:nvSpPr>
        <p:spPr>
          <a:xfrm flipV="1">
            <a:off x="4369903" y="5718"/>
            <a:ext cx="1" cy="704392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19" name="Line"/>
          <p:cNvSpPr/>
          <p:nvPr/>
        </p:nvSpPr>
        <p:spPr>
          <a:xfrm flipH="1" flipV="1">
            <a:off x="-8477" y="3601553"/>
            <a:ext cx="4348723"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20" name="Double-click to edit"/>
          <p:cNvSpPr txBox="1">
            <a:spLocks noGrp="1"/>
          </p:cNvSpPr>
          <p:nvPr>
            <p:ph type="body" idx="16"/>
          </p:nvPr>
        </p:nvSpPr>
        <p:spPr>
          <a:prstGeom prst="rect">
            <a:avLst/>
          </a:prstGeom>
        </p:spPr>
        <p:txBody>
          <a:bodyPr/>
          <a:lstStyle/>
          <a:p>
            <a:r>
              <a:t>Double-click to edit</a:t>
            </a:r>
          </a:p>
        </p:txBody>
      </p:sp>
      <p:sp>
        <p:nvSpPr>
          <p:cNvPr id="1921" name="Double-click to edit"/>
          <p:cNvSpPr txBox="1">
            <a:spLocks noGrp="1"/>
          </p:cNvSpPr>
          <p:nvPr>
            <p:ph type="body" idx="17"/>
          </p:nvPr>
        </p:nvSpPr>
        <p:spPr>
          <a:prstGeom prst="rect">
            <a:avLst/>
          </a:prstGeom>
        </p:spPr>
        <p:txBody>
          <a:bodyPr/>
          <a:lstStyle/>
          <a:p>
            <a:r>
              <a:t>Double-click to edit</a:t>
            </a:r>
          </a:p>
        </p:txBody>
      </p:sp>
      <p:sp>
        <p:nvSpPr>
          <p:cNvPr id="1922" name="Line"/>
          <p:cNvSpPr/>
          <p:nvPr/>
        </p:nvSpPr>
        <p:spPr>
          <a:xfrm flipH="1" flipV="1">
            <a:off x="-8477" y="7033577"/>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2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924" name="Organization name"/>
          <p:cNvSpPr txBox="1">
            <a:spLocks noGrp="1"/>
          </p:cNvSpPr>
          <p:nvPr>
            <p:ph type="body" idx="18"/>
          </p:nvPr>
        </p:nvSpPr>
        <p:spPr>
          <a:prstGeom prst="rect">
            <a:avLst/>
          </a:prstGeom>
        </p:spPr>
        <p:txBody>
          <a:bodyPr/>
          <a:lstStyle/>
          <a:p>
            <a:r>
              <a:t>Organization name</a:t>
            </a:r>
          </a:p>
        </p:txBody>
      </p:sp>
      <p:sp>
        <p:nvSpPr>
          <p:cNvPr id="192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B60C818E-3146-F341-9DB2-CE567398C135}"/>
              </a:ext>
            </a:extLst>
          </p:cNvPr>
          <p:cNvSpPr>
            <a:spLocks noGrp="1"/>
          </p:cNvSpPr>
          <p:nvPr>
            <p:ph type="pic" idx="13"/>
          </p:nvPr>
        </p:nvSpPr>
        <p:spPr>
          <a:xfrm>
            <a:off x="61927" y="12700"/>
            <a:ext cx="12890378" cy="8115255"/>
          </a:xfrm>
          <a:solidFill>
            <a:schemeClr val="bg2">
              <a:lumMod val="90000"/>
            </a:schemeClr>
          </a:solidFill>
        </p:spPr>
      </p:sp>
      <p:sp>
        <p:nvSpPr>
          <p:cNvPr id="1612" name="Rectangle"/>
          <p:cNvSpPr/>
          <p:nvPr/>
        </p:nvSpPr>
        <p:spPr>
          <a:xfrm>
            <a:off x="-1" y="8088379"/>
            <a:ext cx="13004801" cy="1652521"/>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pic>
        <p:nvPicPr>
          <p:cNvPr id="1613" name="Image" descr="Image"/>
          <p:cNvPicPr>
            <a:picLocks noGrp="1" noChangeAspect="1"/>
          </p:cNvPicPr>
          <p:nvPr>
            <p:ph type="pic" idx="14"/>
          </p:nvPr>
        </p:nvPicPr>
        <p:blipFill>
          <a:blip r:embed="rId2"/>
          <a:stretch>
            <a:fillRect/>
          </a:stretch>
        </p:blipFill>
        <p:spPr>
          <a:prstGeom prst="rect">
            <a:avLst/>
          </a:prstGeom>
        </p:spPr>
      </p:pic>
      <p:sp>
        <p:nvSpPr>
          <p:cNvPr id="161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
        <p:nvSpPr>
          <p:cNvPr id="1615" name="Title Text"/>
          <p:cNvSpPr txBox="1">
            <a:spLocks noGrp="1"/>
          </p:cNvSpPr>
          <p:nvPr>
            <p:ph type="body" idx="15"/>
          </p:nvPr>
        </p:nvSpPr>
        <p:spPr>
          <a:prstGeom prst="rect">
            <a:avLst/>
          </a:prstGeom>
        </p:spPr>
        <p:txBody>
          <a:bodyPr/>
          <a:lstStyle/>
          <a:p>
            <a:r>
              <a:t>Title Text</a:t>
            </a:r>
          </a:p>
        </p:txBody>
      </p:sp>
      <p:sp>
        <p:nvSpPr>
          <p:cNvPr id="1616" name="Title Text"/>
          <p:cNvSpPr txBox="1">
            <a:spLocks noGrp="1"/>
          </p:cNvSpPr>
          <p:nvPr>
            <p:ph type="body" idx="16"/>
          </p:nvPr>
        </p:nvSpPr>
        <p:spPr>
          <a:prstGeom prst="rect">
            <a:avLst/>
          </a:prstGeom>
        </p:spPr>
        <p:txBody>
          <a:bodyPr>
            <a:normAutofit lnSpcReduction="10000"/>
          </a:bodyPr>
          <a:lstStyle/>
          <a:p>
            <a:r>
              <a:t>Title Text</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C0F1A79-3578-744C-8E24-B18F2D13C0BE}"/>
              </a:ext>
            </a:extLst>
          </p:cNvPr>
          <p:cNvSpPr>
            <a:spLocks noGrp="1"/>
          </p:cNvSpPr>
          <p:nvPr>
            <p:ph type="pic" sz="half" idx="13"/>
          </p:nvPr>
        </p:nvSpPr>
        <p:spPr>
          <a:xfrm>
            <a:off x="3291638" y="46708"/>
            <a:ext cx="3208228" cy="6990028"/>
          </a:xfrm>
          <a:solidFill>
            <a:schemeClr val="bg2">
              <a:lumMod val="90000"/>
            </a:schemeClr>
          </a:solidFill>
        </p:spPr>
      </p:sp>
      <p:sp>
        <p:nvSpPr>
          <p:cNvPr id="3" name="Picture Placeholder 2">
            <a:extLst>
              <a:ext uri="{FF2B5EF4-FFF2-40B4-BE49-F238E27FC236}">
                <a16:creationId xmlns:a16="http://schemas.microsoft.com/office/drawing/2014/main" id="{FED0B86A-FBEA-1140-9FEF-672DB66AE7DB}"/>
              </a:ext>
            </a:extLst>
          </p:cNvPr>
          <p:cNvSpPr>
            <a:spLocks noGrp="1"/>
          </p:cNvSpPr>
          <p:nvPr>
            <p:ph type="pic" idx="15"/>
          </p:nvPr>
        </p:nvSpPr>
        <p:spPr>
          <a:xfrm>
            <a:off x="30623" y="46778"/>
            <a:ext cx="3295266" cy="9181629"/>
          </a:xfrm>
          <a:solidFill>
            <a:schemeClr val="bg2">
              <a:lumMod val="90000"/>
            </a:schemeClr>
          </a:solidFill>
        </p:spPr>
      </p:sp>
      <p:sp>
        <p:nvSpPr>
          <p:cNvPr id="5" name="Picture Placeholder 4">
            <a:extLst>
              <a:ext uri="{FF2B5EF4-FFF2-40B4-BE49-F238E27FC236}">
                <a16:creationId xmlns:a16="http://schemas.microsoft.com/office/drawing/2014/main" id="{B4BD433E-EDF0-1A46-A34A-C74DE8D4DD2B}"/>
              </a:ext>
            </a:extLst>
          </p:cNvPr>
          <p:cNvSpPr>
            <a:spLocks noGrp="1"/>
          </p:cNvSpPr>
          <p:nvPr>
            <p:ph type="pic" sz="half" idx="14"/>
          </p:nvPr>
        </p:nvSpPr>
        <p:spPr>
          <a:xfrm>
            <a:off x="6499867" y="78087"/>
            <a:ext cx="6656618" cy="6987709"/>
          </a:xfrm>
          <a:solidFill>
            <a:schemeClr val="bg2">
              <a:lumMod val="90000"/>
            </a:schemeClr>
          </a:solidFill>
        </p:spPr>
      </p:sp>
      <p:sp>
        <p:nvSpPr>
          <p:cNvPr id="1930" name="Line"/>
          <p:cNvSpPr/>
          <p:nvPr/>
        </p:nvSpPr>
        <p:spPr>
          <a:xfrm flipV="1">
            <a:off x="6499867" y="47520"/>
            <a:ext cx="1" cy="6988337"/>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31" name="Line"/>
          <p:cNvSpPr/>
          <p:nvPr/>
        </p:nvSpPr>
        <p:spPr>
          <a:xfrm flipV="1">
            <a:off x="3304715" y="78087"/>
            <a:ext cx="1" cy="9181307"/>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32" name="Double-click to edit"/>
          <p:cNvSpPr txBox="1">
            <a:spLocks noGrp="1"/>
          </p:cNvSpPr>
          <p:nvPr>
            <p:ph type="body" idx="16"/>
          </p:nvPr>
        </p:nvSpPr>
        <p:spPr>
          <a:prstGeom prst="rect">
            <a:avLst/>
          </a:prstGeom>
        </p:spPr>
        <p:txBody>
          <a:bodyPr/>
          <a:lstStyle/>
          <a:p>
            <a:r>
              <a:t>Double-click to edit</a:t>
            </a:r>
          </a:p>
        </p:txBody>
      </p:sp>
      <p:sp>
        <p:nvSpPr>
          <p:cNvPr id="1933" name="Double-click to edit"/>
          <p:cNvSpPr txBox="1">
            <a:spLocks noGrp="1"/>
          </p:cNvSpPr>
          <p:nvPr>
            <p:ph type="body" idx="17"/>
          </p:nvPr>
        </p:nvSpPr>
        <p:spPr>
          <a:prstGeom prst="rect">
            <a:avLst/>
          </a:prstGeom>
        </p:spPr>
        <p:txBody>
          <a:bodyPr/>
          <a:lstStyle/>
          <a:p>
            <a:r>
              <a:t>Double-click to edit</a:t>
            </a:r>
          </a:p>
        </p:txBody>
      </p:sp>
      <p:sp>
        <p:nvSpPr>
          <p:cNvPr id="1934" name="Line"/>
          <p:cNvSpPr/>
          <p:nvPr/>
        </p:nvSpPr>
        <p:spPr>
          <a:xfrm flipH="1" flipV="1">
            <a:off x="3310657" y="7033577"/>
            <a:ext cx="9626421"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3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936" name="Organization name"/>
          <p:cNvSpPr txBox="1">
            <a:spLocks noGrp="1"/>
          </p:cNvSpPr>
          <p:nvPr>
            <p:ph type="body" idx="18"/>
          </p:nvPr>
        </p:nvSpPr>
        <p:spPr>
          <a:prstGeom prst="rect">
            <a:avLst/>
          </a:prstGeom>
        </p:spPr>
        <p:txBody>
          <a:bodyPr/>
          <a:lstStyle/>
          <a:p>
            <a:r>
              <a:t>Organization name</a:t>
            </a:r>
          </a:p>
        </p:txBody>
      </p:sp>
      <p:sp>
        <p:nvSpPr>
          <p:cNvPr id="193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C1AC247-9190-6845-A829-0C9C5EBA75AD}"/>
              </a:ext>
            </a:extLst>
          </p:cNvPr>
          <p:cNvSpPr>
            <a:spLocks noGrp="1"/>
          </p:cNvSpPr>
          <p:nvPr>
            <p:ph type="pic" idx="13"/>
          </p:nvPr>
        </p:nvSpPr>
        <p:spPr>
          <a:xfrm>
            <a:off x="48702" y="24998"/>
            <a:ext cx="6453694" cy="9191488"/>
          </a:xfrm>
          <a:solidFill>
            <a:schemeClr val="bg2">
              <a:lumMod val="90000"/>
            </a:schemeClr>
          </a:solidFill>
        </p:spPr>
      </p:sp>
      <p:sp>
        <p:nvSpPr>
          <p:cNvPr id="5" name="Picture Placeholder 4">
            <a:extLst>
              <a:ext uri="{FF2B5EF4-FFF2-40B4-BE49-F238E27FC236}">
                <a16:creationId xmlns:a16="http://schemas.microsoft.com/office/drawing/2014/main" id="{31071258-DC8B-FE44-B641-16DC8F3B64ED}"/>
              </a:ext>
            </a:extLst>
          </p:cNvPr>
          <p:cNvSpPr>
            <a:spLocks noGrp="1"/>
          </p:cNvSpPr>
          <p:nvPr>
            <p:ph type="pic" idx="14"/>
          </p:nvPr>
        </p:nvSpPr>
        <p:spPr>
          <a:xfrm>
            <a:off x="6502397" y="52278"/>
            <a:ext cx="6453694" cy="9443684"/>
          </a:xfrm>
          <a:solidFill>
            <a:schemeClr val="bg2">
              <a:lumMod val="90000"/>
            </a:schemeClr>
          </a:solidFill>
        </p:spPr>
      </p:sp>
      <p:sp>
        <p:nvSpPr>
          <p:cNvPr id="1941" name="Line"/>
          <p:cNvSpPr/>
          <p:nvPr/>
        </p:nvSpPr>
        <p:spPr>
          <a:xfrm flipV="1">
            <a:off x="6502399" y="24001"/>
            <a:ext cx="1" cy="9198485"/>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4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943" name="Organization name"/>
          <p:cNvSpPr txBox="1">
            <a:spLocks noGrp="1"/>
          </p:cNvSpPr>
          <p:nvPr>
            <p:ph type="body" idx="15"/>
          </p:nvPr>
        </p:nvSpPr>
        <p:spPr>
          <a:prstGeom prst="rect">
            <a:avLst/>
          </a:prstGeom>
        </p:spPr>
        <p:txBody>
          <a:bodyPr/>
          <a:lstStyle/>
          <a:p>
            <a:r>
              <a:t>Organization name</a:t>
            </a:r>
          </a:p>
        </p:txBody>
      </p:sp>
      <p:sp>
        <p:nvSpPr>
          <p:cNvPr id="194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8C3C8C0-778B-A342-A069-56BE690B6692}"/>
              </a:ext>
            </a:extLst>
          </p:cNvPr>
          <p:cNvSpPr>
            <a:spLocks noGrp="1"/>
          </p:cNvSpPr>
          <p:nvPr>
            <p:ph type="pic" sz="half" idx="14"/>
          </p:nvPr>
        </p:nvSpPr>
        <p:spPr>
          <a:xfrm>
            <a:off x="61927" y="58128"/>
            <a:ext cx="6435287" cy="4597908"/>
          </a:xfrm>
          <a:solidFill>
            <a:schemeClr val="bg2">
              <a:lumMod val="90000"/>
            </a:schemeClr>
          </a:solidFill>
        </p:spPr>
      </p:sp>
      <p:sp>
        <p:nvSpPr>
          <p:cNvPr id="5" name="Picture Placeholder 4">
            <a:extLst>
              <a:ext uri="{FF2B5EF4-FFF2-40B4-BE49-F238E27FC236}">
                <a16:creationId xmlns:a16="http://schemas.microsoft.com/office/drawing/2014/main" id="{7A2BF42D-E309-1B41-844D-AB88BA737374}"/>
              </a:ext>
            </a:extLst>
          </p:cNvPr>
          <p:cNvSpPr>
            <a:spLocks noGrp="1"/>
          </p:cNvSpPr>
          <p:nvPr>
            <p:ph type="pic" sz="half" idx="15"/>
          </p:nvPr>
        </p:nvSpPr>
        <p:spPr>
          <a:xfrm>
            <a:off x="61927" y="4656036"/>
            <a:ext cx="6435287" cy="4610240"/>
          </a:xfrm>
          <a:solidFill>
            <a:schemeClr val="bg2">
              <a:lumMod val="90000"/>
            </a:schemeClr>
          </a:solidFill>
        </p:spPr>
      </p:sp>
      <p:sp>
        <p:nvSpPr>
          <p:cNvPr id="7" name="Picture Placeholder 6">
            <a:extLst>
              <a:ext uri="{FF2B5EF4-FFF2-40B4-BE49-F238E27FC236}">
                <a16:creationId xmlns:a16="http://schemas.microsoft.com/office/drawing/2014/main" id="{098CE112-3476-5C49-B275-D1D7C164AC7B}"/>
              </a:ext>
            </a:extLst>
          </p:cNvPr>
          <p:cNvSpPr>
            <a:spLocks noGrp="1"/>
          </p:cNvSpPr>
          <p:nvPr>
            <p:ph type="pic" idx="13"/>
          </p:nvPr>
        </p:nvSpPr>
        <p:spPr>
          <a:xfrm>
            <a:off x="6497213" y="58775"/>
            <a:ext cx="6499081" cy="9168059"/>
          </a:xfrm>
          <a:solidFill>
            <a:schemeClr val="bg2">
              <a:lumMod val="90000"/>
            </a:schemeClr>
          </a:solidFill>
        </p:spPr>
      </p:sp>
      <p:sp>
        <p:nvSpPr>
          <p:cNvPr id="1949" name="Line"/>
          <p:cNvSpPr/>
          <p:nvPr/>
        </p:nvSpPr>
        <p:spPr>
          <a:xfrm flipV="1">
            <a:off x="6502399" y="58776"/>
            <a:ext cx="1" cy="919452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50" name="Line"/>
          <p:cNvSpPr/>
          <p:nvPr/>
        </p:nvSpPr>
        <p:spPr>
          <a:xfrm flipH="1" flipV="1">
            <a:off x="-1" y="4656036"/>
            <a:ext cx="6508071"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51"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952" name="Organization name"/>
          <p:cNvSpPr txBox="1">
            <a:spLocks noGrp="1"/>
          </p:cNvSpPr>
          <p:nvPr>
            <p:ph type="body" idx="16"/>
          </p:nvPr>
        </p:nvSpPr>
        <p:spPr>
          <a:prstGeom prst="rect">
            <a:avLst/>
          </a:prstGeom>
        </p:spPr>
        <p:txBody>
          <a:bodyPr/>
          <a:lstStyle/>
          <a:p>
            <a:r>
              <a:t>Organization name</a:t>
            </a:r>
          </a:p>
        </p:txBody>
      </p:sp>
      <p:sp>
        <p:nvSpPr>
          <p:cNvPr id="1953"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50EB5D7-9936-0F43-BAB3-EBF411BFC21C}"/>
              </a:ext>
            </a:extLst>
          </p:cNvPr>
          <p:cNvSpPr>
            <a:spLocks noGrp="1"/>
          </p:cNvSpPr>
          <p:nvPr>
            <p:ph type="pic" idx="13"/>
          </p:nvPr>
        </p:nvSpPr>
        <p:spPr>
          <a:xfrm>
            <a:off x="48702" y="51629"/>
            <a:ext cx="6450678" cy="9192616"/>
          </a:xfrm>
          <a:solidFill>
            <a:schemeClr val="bg2">
              <a:lumMod val="90000"/>
            </a:schemeClr>
          </a:solidFill>
        </p:spPr>
      </p:sp>
      <p:sp>
        <p:nvSpPr>
          <p:cNvPr id="5" name="Picture Placeholder 4">
            <a:extLst>
              <a:ext uri="{FF2B5EF4-FFF2-40B4-BE49-F238E27FC236}">
                <a16:creationId xmlns:a16="http://schemas.microsoft.com/office/drawing/2014/main" id="{5E0D7E4B-2CA6-7447-A373-62E115C3328E}"/>
              </a:ext>
            </a:extLst>
          </p:cNvPr>
          <p:cNvSpPr>
            <a:spLocks noGrp="1"/>
          </p:cNvSpPr>
          <p:nvPr>
            <p:ph type="pic" sz="half" idx="15"/>
          </p:nvPr>
        </p:nvSpPr>
        <p:spPr>
          <a:xfrm>
            <a:off x="6514984" y="51628"/>
            <a:ext cx="6435287" cy="4604407"/>
          </a:xfrm>
          <a:solidFill>
            <a:schemeClr val="bg2">
              <a:lumMod val="90000"/>
            </a:schemeClr>
          </a:solidFill>
        </p:spPr>
      </p:sp>
      <p:sp>
        <p:nvSpPr>
          <p:cNvPr id="7" name="Picture Placeholder 6">
            <a:extLst>
              <a:ext uri="{FF2B5EF4-FFF2-40B4-BE49-F238E27FC236}">
                <a16:creationId xmlns:a16="http://schemas.microsoft.com/office/drawing/2014/main" id="{45C4517E-6FF5-FE4E-82B2-EE2F91F9C23F}"/>
              </a:ext>
            </a:extLst>
          </p:cNvPr>
          <p:cNvSpPr>
            <a:spLocks noGrp="1"/>
          </p:cNvSpPr>
          <p:nvPr>
            <p:ph type="pic" sz="half" idx="14"/>
          </p:nvPr>
        </p:nvSpPr>
        <p:spPr>
          <a:xfrm>
            <a:off x="6514984" y="4656036"/>
            <a:ext cx="6435287" cy="4621686"/>
          </a:xfrm>
          <a:solidFill>
            <a:schemeClr val="bg2">
              <a:lumMod val="90000"/>
            </a:schemeClr>
          </a:solidFill>
        </p:spPr>
      </p:sp>
      <p:sp>
        <p:nvSpPr>
          <p:cNvPr id="1958" name="Line"/>
          <p:cNvSpPr/>
          <p:nvPr/>
        </p:nvSpPr>
        <p:spPr>
          <a:xfrm flipV="1">
            <a:off x="6502399" y="30678"/>
            <a:ext cx="1" cy="9250718"/>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59" name="Line"/>
          <p:cNvSpPr/>
          <p:nvPr/>
        </p:nvSpPr>
        <p:spPr>
          <a:xfrm flipH="1" flipV="1">
            <a:off x="6505206" y="4656036"/>
            <a:ext cx="6508072"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6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961" name="Organization name"/>
          <p:cNvSpPr txBox="1">
            <a:spLocks noGrp="1"/>
          </p:cNvSpPr>
          <p:nvPr>
            <p:ph type="body" idx="16"/>
          </p:nvPr>
        </p:nvSpPr>
        <p:spPr>
          <a:prstGeom prst="rect">
            <a:avLst/>
          </a:prstGeom>
        </p:spPr>
        <p:txBody>
          <a:bodyPr/>
          <a:lstStyle/>
          <a:p>
            <a:r>
              <a:t>Organization name</a:t>
            </a:r>
          </a:p>
        </p:txBody>
      </p:sp>
      <p:sp>
        <p:nvSpPr>
          <p:cNvPr id="196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33F660-E6F3-D741-B603-49F9622B7A62}"/>
              </a:ext>
            </a:extLst>
          </p:cNvPr>
          <p:cNvSpPr>
            <a:spLocks noGrp="1"/>
          </p:cNvSpPr>
          <p:nvPr>
            <p:ph type="pic" sz="half" idx="13"/>
          </p:nvPr>
        </p:nvSpPr>
        <p:spPr>
          <a:xfrm>
            <a:off x="61927" y="48000"/>
            <a:ext cx="6435287" cy="4608036"/>
          </a:xfrm>
          <a:solidFill>
            <a:schemeClr val="bg2">
              <a:lumMod val="90000"/>
            </a:schemeClr>
          </a:solidFill>
        </p:spPr>
      </p:sp>
      <p:sp>
        <p:nvSpPr>
          <p:cNvPr id="5" name="Picture Placeholder 4">
            <a:extLst>
              <a:ext uri="{FF2B5EF4-FFF2-40B4-BE49-F238E27FC236}">
                <a16:creationId xmlns:a16="http://schemas.microsoft.com/office/drawing/2014/main" id="{7A1F9DF5-2E21-1849-A4D2-6CC8C9959746}"/>
              </a:ext>
            </a:extLst>
          </p:cNvPr>
          <p:cNvSpPr>
            <a:spLocks noGrp="1"/>
          </p:cNvSpPr>
          <p:nvPr>
            <p:ph type="pic" sz="half" idx="16"/>
          </p:nvPr>
        </p:nvSpPr>
        <p:spPr>
          <a:xfrm>
            <a:off x="6514984" y="48000"/>
            <a:ext cx="6435287" cy="4608036"/>
          </a:xfrm>
          <a:solidFill>
            <a:schemeClr val="bg2">
              <a:lumMod val="90000"/>
            </a:schemeClr>
          </a:solidFill>
        </p:spPr>
      </p:sp>
      <p:sp>
        <p:nvSpPr>
          <p:cNvPr id="7" name="Picture Placeholder 6">
            <a:extLst>
              <a:ext uri="{FF2B5EF4-FFF2-40B4-BE49-F238E27FC236}">
                <a16:creationId xmlns:a16="http://schemas.microsoft.com/office/drawing/2014/main" id="{A4B91F7A-85B1-5841-8858-6CE54DBBA3CC}"/>
              </a:ext>
            </a:extLst>
          </p:cNvPr>
          <p:cNvSpPr>
            <a:spLocks noGrp="1"/>
          </p:cNvSpPr>
          <p:nvPr>
            <p:ph type="pic" sz="half" idx="14"/>
          </p:nvPr>
        </p:nvSpPr>
        <p:spPr>
          <a:xfrm>
            <a:off x="61927" y="4656036"/>
            <a:ext cx="6435287" cy="4569267"/>
          </a:xfrm>
          <a:solidFill>
            <a:schemeClr val="bg2">
              <a:lumMod val="90000"/>
            </a:schemeClr>
          </a:solidFill>
        </p:spPr>
      </p:sp>
      <p:sp>
        <p:nvSpPr>
          <p:cNvPr id="9" name="Picture Placeholder 8">
            <a:extLst>
              <a:ext uri="{FF2B5EF4-FFF2-40B4-BE49-F238E27FC236}">
                <a16:creationId xmlns:a16="http://schemas.microsoft.com/office/drawing/2014/main" id="{40111EF0-2F18-D24F-9268-F054CB551E9B}"/>
              </a:ext>
            </a:extLst>
          </p:cNvPr>
          <p:cNvSpPr>
            <a:spLocks noGrp="1"/>
          </p:cNvSpPr>
          <p:nvPr>
            <p:ph type="pic" sz="half" idx="15"/>
          </p:nvPr>
        </p:nvSpPr>
        <p:spPr>
          <a:xfrm>
            <a:off x="6514984" y="4656036"/>
            <a:ext cx="6435287" cy="4569267"/>
          </a:xfrm>
          <a:solidFill>
            <a:schemeClr val="bg2">
              <a:lumMod val="90000"/>
            </a:schemeClr>
          </a:solidFill>
        </p:spPr>
      </p:sp>
      <p:sp>
        <p:nvSpPr>
          <p:cNvPr id="1968" name="Line"/>
          <p:cNvSpPr/>
          <p:nvPr/>
        </p:nvSpPr>
        <p:spPr>
          <a:xfrm flipV="1">
            <a:off x="6502400" y="48000"/>
            <a:ext cx="0" cy="9216073"/>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69" name="Line"/>
          <p:cNvSpPr/>
          <p:nvPr/>
        </p:nvSpPr>
        <p:spPr>
          <a:xfrm flipH="1" flipV="1">
            <a:off x="-1" y="4656036"/>
            <a:ext cx="13004801"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970"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971" name="Organization name"/>
          <p:cNvSpPr txBox="1">
            <a:spLocks noGrp="1"/>
          </p:cNvSpPr>
          <p:nvPr>
            <p:ph type="body" idx="17"/>
          </p:nvPr>
        </p:nvSpPr>
        <p:spPr>
          <a:prstGeom prst="rect">
            <a:avLst/>
          </a:prstGeom>
        </p:spPr>
        <p:txBody>
          <a:bodyPr/>
          <a:lstStyle/>
          <a:p>
            <a:r>
              <a:t>Organization name</a:t>
            </a:r>
          </a:p>
        </p:txBody>
      </p:sp>
      <p:sp>
        <p:nvSpPr>
          <p:cNvPr id="1972"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21B002A-0DC8-484C-88BF-90331278468C}"/>
              </a:ext>
            </a:extLst>
          </p:cNvPr>
          <p:cNvSpPr>
            <a:spLocks noGrp="1"/>
          </p:cNvSpPr>
          <p:nvPr>
            <p:ph type="pic" idx="13"/>
          </p:nvPr>
        </p:nvSpPr>
        <p:spPr>
          <a:xfrm>
            <a:off x="61927" y="52277"/>
            <a:ext cx="12890378" cy="9173030"/>
          </a:xfrm>
          <a:solidFill>
            <a:schemeClr val="bg2">
              <a:lumMod val="90000"/>
            </a:schemeClr>
          </a:solidFill>
        </p:spPr>
      </p:sp>
      <p:sp>
        <p:nvSpPr>
          <p:cNvPr id="197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976" name="Organization name"/>
          <p:cNvSpPr txBox="1">
            <a:spLocks noGrp="1"/>
          </p:cNvSpPr>
          <p:nvPr>
            <p:ph type="body" idx="14"/>
          </p:nvPr>
        </p:nvSpPr>
        <p:spPr>
          <a:prstGeom prst="rect">
            <a:avLst/>
          </a:prstGeom>
        </p:spPr>
        <p:txBody>
          <a:bodyPr/>
          <a:lstStyle/>
          <a:p>
            <a:r>
              <a:t>Organization name</a:t>
            </a:r>
          </a:p>
        </p:txBody>
      </p:sp>
      <p:sp>
        <p:nvSpPr>
          <p:cNvPr id="197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980" name="Organization name"/>
          <p:cNvSpPr txBox="1">
            <a:spLocks noGrp="1"/>
          </p:cNvSpPr>
          <p:nvPr>
            <p:ph type="body" idx="13"/>
          </p:nvPr>
        </p:nvSpPr>
        <p:spPr>
          <a:prstGeom prst="rect">
            <a:avLst/>
          </a:prstGeom>
        </p:spPr>
        <p:txBody>
          <a:bodyPr/>
          <a:lstStyle/>
          <a:p>
            <a:r>
              <a:t>Organization name</a:t>
            </a:r>
          </a:p>
        </p:txBody>
      </p:sp>
      <p:sp>
        <p:nvSpPr>
          <p:cNvPr id="198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8" name="We are the Organization Name!…"/>
          <p:cNvSpPr txBox="1">
            <a:spLocks noGrp="1"/>
          </p:cNvSpPr>
          <p:nvPr>
            <p:ph type="body" idx="13"/>
          </p:nvPr>
        </p:nvSpPr>
        <p:spPr>
          <a:prstGeom prst="rect">
            <a:avLst/>
          </a:prstGeom>
        </p:spPr>
        <p:txBody>
          <a:bodyPr/>
          <a:lstStyle/>
          <a:p>
            <a:pPr>
              <a:defRPr sz="4600">
                <a:solidFill>
                  <a:srgbClr val="000000"/>
                </a:solidFill>
                <a:latin typeface="+mn-lt"/>
                <a:ea typeface="+mn-ea"/>
                <a:cs typeface="+mn-cs"/>
                <a:sym typeface="Helvetica Neue Light"/>
              </a:defRPr>
            </a:pPr>
            <a:r>
              <a:t>We are the Organization Name!</a:t>
            </a:r>
          </a:p>
          <a:p>
            <a:pPr>
              <a:defRPr sz="5400">
                <a:solidFill>
                  <a:srgbClr val="FCB448"/>
                </a:solidFill>
              </a:defRPr>
            </a:pPr>
            <a:endParaRPr/>
          </a:p>
          <a:p>
            <a:pPr>
              <a:lnSpc>
                <a:spcPct val="120000"/>
              </a:lnSpc>
              <a:defRPr sz="2600">
                <a:solidFill>
                  <a:srgbClr val="000000"/>
                </a:solidFill>
                <a:latin typeface="+mn-lt"/>
                <a:ea typeface="+mn-ea"/>
                <a:cs typeface="+mn-cs"/>
                <a:sym typeface="Helvetica Neue Light"/>
              </a:defRPr>
            </a:pPr>
            <a:r>
              <a:t>Our mission statement goes here…</a:t>
            </a:r>
          </a:p>
        </p:txBody>
      </p:sp>
      <p:sp>
        <p:nvSpPr>
          <p:cNvPr id="1619"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620" name="Organization name"/>
          <p:cNvSpPr txBox="1">
            <a:spLocks noGrp="1"/>
          </p:cNvSpPr>
          <p:nvPr>
            <p:ph type="body" idx="14"/>
          </p:nvPr>
        </p:nvSpPr>
        <p:spPr>
          <a:prstGeom prst="rect">
            <a:avLst/>
          </a:prstGeom>
        </p:spPr>
        <p:txBody>
          <a:bodyPr/>
          <a:lstStyle/>
          <a:p>
            <a:r>
              <a:t>Organization name</a:t>
            </a:r>
          </a:p>
        </p:txBody>
      </p:sp>
      <p:sp>
        <p:nvSpPr>
          <p:cNvPr id="1621"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43C156E4-9D66-714E-B483-427FCF2E8703}"/>
              </a:ext>
            </a:extLst>
          </p:cNvPr>
          <p:cNvSpPr>
            <a:spLocks noGrp="1"/>
          </p:cNvSpPr>
          <p:nvPr>
            <p:ph type="pic" idx="13"/>
          </p:nvPr>
        </p:nvSpPr>
        <p:spPr>
          <a:xfrm>
            <a:off x="61927" y="12701"/>
            <a:ext cx="12890378" cy="4643336"/>
          </a:xfrm>
          <a:solidFill>
            <a:schemeClr val="bg2">
              <a:lumMod val="90000"/>
            </a:schemeClr>
          </a:solidFill>
        </p:spPr>
      </p:sp>
      <p:sp>
        <p:nvSpPr>
          <p:cNvPr id="1624" name="Line"/>
          <p:cNvSpPr/>
          <p:nvPr/>
        </p:nvSpPr>
        <p:spPr>
          <a:xfrm flipH="1" flipV="1">
            <a:off x="-8477" y="465603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625" name="We are the Organization Name!…"/>
          <p:cNvSpPr txBox="1">
            <a:spLocks noGrp="1"/>
          </p:cNvSpPr>
          <p:nvPr>
            <p:ph type="body" idx="14"/>
          </p:nvPr>
        </p:nvSpPr>
        <p:spPr>
          <a:prstGeom prst="rect">
            <a:avLst/>
          </a:prstGeom>
        </p:spPr>
        <p:txBody>
          <a:bodyPr/>
          <a:lstStyle/>
          <a:p>
            <a:pPr>
              <a:defRPr sz="4600">
                <a:solidFill>
                  <a:srgbClr val="000000"/>
                </a:solidFill>
                <a:latin typeface="+mn-lt"/>
                <a:ea typeface="+mn-ea"/>
                <a:cs typeface="+mn-cs"/>
                <a:sym typeface="Helvetica Neue Light"/>
              </a:defRPr>
            </a:pPr>
            <a:r>
              <a:t>We are the Organization Name!</a:t>
            </a:r>
          </a:p>
          <a:p>
            <a:endParaRPr/>
          </a:p>
          <a:p>
            <a:pPr>
              <a:lnSpc>
                <a:spcPct val="120000"/>
              </a:lnSpc>
              <a:defRPr sz="2600">
                <a:solidFill>
                  <a:srgbClr val="000000"/>
                </a:solidFill>
                <a:latin typeface="+mn-lt"/>
                <a:ea typeface="+mn-ea"/>
                <a:cs typeface="+mn-cs"/>
                <a:sym typeface="Helvetica Neue Light"/>
              </a:defRPr>
            </a:pPr>
            <a:r>
              <a:t>Our mission statement goes here…</a:t>
            </a:r>
          </a:p>
        </p:txBody>
      </p:sp>
      <p:sp>
        <p:nvSpPr>
          <p:cNvPr id="1626"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627" name="Organization name"/>
          <p:cNvSpPr txBox="1">
            <a:spLocks noGrp="1"/>
          </p:cNvSpPr>
          <p:nvPr>
            <p:ph type="body" idx="15"/>
          </p:nvPr>
        </p:nvSpPr>
        <p:spPr>
          <a:prstGeom prst="rect">
            <a:avLst/>
          </a:prstGeom>
        </p:spPr>
        <p:txBody>
          <a:bodyPr/>
          <a:lstStyle/>
          <a:p>
            <a:r>
              <a:t>Organization name</a:t>
            </a:r>
          </a:p>
        </p:txBody>
      </p:sp>
      <p:sp>
        <p:nvSpPr>
          <p:cNvPr id="1628"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549FE385-3FFC-5344-B77A-CF10FC8ADC0B}"/>
              </a:ext>
            </a:extLst>
          </p:cNvPr>
          <p:cNvSpPr>
            <a:spLocks noGrp="1"/>
          </p:cNvSpPr>
          <p:nvPr>
            <p:ph type="pic" idx="13"/>
          </p:nvPr>
        </p:nvSpPr>
        <p:spPr>
          <a:xfrm>
            <a:off x="6502399" y="12700"/>
            <a:ext cx="6449906" cy="9283821"/>
          </a:xfrm>
          <a:solidFill>
            <a:schemeClr val="bg2">
              <a:lumMod val="90000"/>
            </a:schemeClr>
          </a:solidFill>
        </p:spPr>
      </p:sp>
      <p:sp>
        <p:nvSpPr>
          <p:cNvPr id="1631" name="Line"/>
          <p:cNvSpPr/>
          <p:nvPr/>
        </p:nvSpPr>
        <p:spPr>
          <a:xfrm flipV="1">
            <a:off x="6502399" y="48832"/>
            <a:ext cx="1" cy="9406420"/>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632" name="We are the Organization Name!…"/>
          <p:cNvSpPr txBox="1">
            <a:spLocks noGrp="1"/>
          </p:cNvSpPr>
          <p:nvPr>
            <p:ph type="body" idx="14"/>
          </p:nvPr>
        </p:nvSpPr>
        <p:spPr>
          <a:prstGeom prst="rect">
            <a:avLst/>
          </a:prstGeom>
        </p:spPr>
        <p:txBody>
          <a:bodyPr/>
          <a:lstStyle/>
          <a:p>
            <a:pPr>
              <a:defRPr sz="3200">
                <a:solidFill>
                  <a:srgbClr val="000000"/>
                </a:solidFill>
                <a:latin typeface="+mn-lt"/>
                <a:ea typeface="+mn-ea"/>
                <a:cs typeface="+mn-cs"/>
                <a:sym typeface="Helvetica Neue Light"/>
              </a:defRPr>
            </a:pPr>
            <a:r>
              <a:t>We are the Organization Name!</a:t>
            </a:r>
          </a:p>
          <a:p>
            <a:pPr>
              <a:lnSpc>
                <a:spcPct val="120000"/>
              </a:lnSpc>
              <a:defRPr sz="2200">
                <a:latin typeface="+mn-lt"/>
                <a:ea typeface="+mn-ea"/>
                <a:cs typeface="+mn-cs"/>
                <a:sym typeface="Helvetica Neue Light"/>
              </a:defRPr>
            </a:pPr>
            <a:endParaRPr/>
          </a:p>
          <a:p>
            <a:pPr>
              <a:lnSpc>
                <a:spcPct val="120000"/>
              </a:lnSpc>
              <a:defRPr sz="2200">
                <a:solidFill>
                  <a:srgbClr val="000000"/>
                </a:solidFill>
                <a:latin typeface="+mn-lt"/>
                <a:ea typeface="+mn-ea"/>
                <a:cs typeface="+mn-cs"/>
                <a:sym typeface="Helvetica Neue Light"/>
              </a:defRPr>
            </a:pPr>
            <a:r>
              <a:t>Our mission statement goes here…</a:t>
            </a:r>
          </a:p>
        </p:txBody>
      </p:sp>
      <p:sp>
        <p:nvSpPr>
          <p:cNvPr id="1633"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634" name="Organization name"/>
          <p:cNvSpPr txBox="1">
            <a:spLocks noGrp="1"/>
          </p:cNvSpPr>
          <p:nvPr>
            <p:ph type="body" idx="15"/>
          </p:nvPr>
        </p:nvSpPr>
        <p:spPr>
          <a:prstGeom prst="rect">
            <a:avLst/>
          </a:prstGeom>
        </p:spPr>
        <p:txBody>
          <a:bodyPr/>
          <a:lstStyle/>
          <a:p>
            <a:r>
              <a:t>Organization name</a:t>
            </a:r>
          </a:p>
        </p:txBody>
      </p:sp>
      <p:sp>
        <p:nvSpPr>
          <p:cNvPr id="1635"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7" name="“Knowledge is power. Information is liberating. Education is the premise of progress, in every society, in every family.”…"/>
          <p:cNvSpPr txBox="1">
            <a:spLocks noGrp="1"/>
          </p:cNvSpPr>
          <p:nvPr>
            <p:ph type="body" idx="13"/>
          </p:nvPr>
        </p:nvSpPr>
        <p:spPr>
          <a:prstGeom prst="rect">
            <a:avLst/>
          </a:prstGeom>
        </p:spPr>
        <p:txBody>
          <a:bodyPr/>
          <a:lstStyle/>
          <a:p>
            <a:pPr>
              <a:defRPr>
                <a:solidFill>
                  <a:srgbClr val="000000"/>
                </a:solidFill>
              </a:defRPr>
            </a:pPr>
            <a:r>
              <a:t>“Knowledge is power. Information is liberating. Education is the premise of progress, in every society, in every family.”</a:t>
            </a:r>
          </a:p>
          <a:p>
            <a:pPr>
              <a:defRPr>
                <a:solidFill>
                  <a:srgbClr val="000000"/>
                </a:solidFill>
              </a:defRPr>
            </a:pPr>
            <a:endParaRPr/>
          </a:p>
          <a:p>
            <a:pPr>
              <a:defRPr>
                <a:solidFill>
                  <a:srgbClr val="000000"/>
                </a:solidFill>
              </a:defRPr>
            </a:pPr>
            <a:r>
              <a:t>— Kofi Annan —</a:t>
            </a:r>
          </a:p>
        </p:txBody>
      </p:sp>
      <p:sp>
        <p:nvSpPr>
          <p:cNvPr id="1638"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639" name="Organization name"/>
          <p:cNvSpPr txBox="1">
            <a:spLocks noGrp="1"/>
          </p:cNvSpPr>
          <p:nvPr>
            <p:ph type="body" idx="14"/>
          </p:nvPr>
        </p:nvSpPr>
        <p:spPr>
          <a:prstGeom prst="rect">
            <a:avLst/>
          </a:prstGeom>
        </p:spPr>
        <p:txBody>
          <a:bodyPr/>
          <a:lstStyle/>
          <a:p>
            <a:r>
              <a:t>Organization name</a:t>
            </a:r>
          </a:p>
        </p:txBody>
      </p:sp>
      <p:sp>
        <p:nvSpPr>
          <p:cNvPr id="1640"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33F821A8-7CAA-1347-88AB-D2D23E40363F}"/>
              </a:ext>
            </a:extLst>
          </p:cNvPr>
          <p:cNvSpPr>
            <a:spLocks noGrp="1"/>
          </p:cNvSpPr>
          <p:nvPr>
            <p:ph type="pic" idx="13"/>
          </p:nvPr>
        </p:nvSpPr>
        <p:spPr>
          <a:xfrm>
            <a:off x="6502399" y="12700"/>
            <a:ext cx="6449906" cy="9283821"/>
          </a:xfrm>
          <a:solidFill>
            <a:schemeClr val="bg2">
              <a:lumMod val="90000"/>
            </a:schemeClr>
          </a:solidFill>
        </p:spPr>
      </p:sp>
      <p:sp>
        <p:nvSpPr>
          <p:cNvPr id="1643" name="Line"/>
          <p:cNvSpPr/>
          <p:nvPr/>
        </p:nvSpPr>
        <p:spPr>
          <a:xfrm flipV="1">
            <a:off x="6502399" y="36041"/>
            <a:ext cx="1" cy="9427824"/>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644" name="“Knowledge is power. Information is liberating. Education is the premise of progress, in every society, in every family.”…"/>
          <p:cNvSpPr txBox="1">
            <a:spLocks noGrp="1"/>
          </p:cNvSpPr>
          <p:nvPr>
            <p:ph type="body" idx="14"/>
          </p:nvPr>
        </p:nvSpPr>
        <p:spPr>
          <a:prstGeom prst="rect">
            <a:avLst/>
          </a:prstGeom>
        </p:spPr>
        <p:txBody>
          <a:bodyPr/>
          <a:lstStyle/>
          <a:p>
            <a:pPr>
              <a:defRPr>
                <a:solidFill>
                  <a:srgbClr val="000000"/>
                </a:solidFill>
              </a:defRPr>
            </a:pPr>
            <a:r>
              <a:t>“Knowledge is power. Information is liberating. Education is the premise of progress, in every society, in every family.”</a:t>
            </a:r>
          </a:p>
          <a:p>
            <a:pPr>
              <a:defRPr>
                <a:solidFill>
                  <a:srgbClr val="000000"/>
                </a:solidFill>
              </a:defRPr>
            </a:pPr>
            <a:endParaRPr/>
          </a:p>
          <a:p>
            <a:pPr>
              <a:defRPr>
                <a:solidFill>
                  <a:srgbClr val="000000"/>
                </a:solidFill>
              </a:defRPr>
            </a:pPr>
            <a:r>
              <a:t>— Kofi Annan —</a:t>
            </a:r>
          </a:p>
        </p:txBody>
      </p:sp>
      <p:sp>
        <p:nvSpPr>
          <p:cNvPr id="1645"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646" name="Organization name"/>
          <p:cNvSpPr txBox="1">
            <a:spLocks noGrp="1"/>
          </p:cNvSpPr>
          <p:nvPr>
            <p:ph type="body" idx="15"/>
          </p:nvPr>
        </p:nvSpPr>
        <p:spPr>
          <a:prstGeom prst="rect">
            <a:avLst/>
          </a:prstGeom>
        </p:spPr>
        <p:txBody>
          <a:bodyPr/>
          <a:lstStyle/>
          <a:p>
            <a:r>
              <a:t>Organization name</a:t>
            </a:r>
          </a:p>
        </p:txBody>
      </p:sp>
      <p:sp>
        <p:nvSpPr>
          <p:cNvPr id="1647"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E1D2F684-5995-B84B-8318-7E414FA472CB}"/>
              </a:ext>
            </a:extLst>
          </p:cNvPr>
          <p:cNvSpPr>
            <a:spLocks noGrp="1"/>
          </p:cNvSpPr>
          <p:nvPr>
            <p:ph type="pic" idx="13"/>
          </p:nvPr>
        </p:nvSpPr>
        <p:spPr>
          <a:xfrm>
            <a:off x="48703" y="12701"/>
            <a:ext cx="12903602" cy="8108155"/>
          </a:xfrm>
          <a:solidFill>
            <a:schemeClr val="bg2">
              <a:lumMod val="90000"/>
            </a:schemeClr>
          </a:solidFill>
        </p:spPr>
      </p:sp>
      <p:sp>
        <p:nvSpPr>
          <p:cNvPr id="1650" name="The need statement."/>
          <p:cNvSpPr txBox="1">
            <a:spLocks noGrp="1"/>
          </p:cNvSpPr>
          <p:nvPr>
            <p:ph type="body" idx="14"/>
          </p:nvPr>
        </p:nvSpPr>
        <p:spPr>
          <a:prstGeom prst="rect">
            <a:avLst/>
          </a:prstGeom>
        </p:spPr>
        <p:txBody>
          <a:bodyPr/>
          <a:lstStyle/>
          <a:p>
            <a:r>
              <a:t>The need statement.</a:t>
            </a:r>
          </a:p>
        </p:txBody>
      </p:sp>
      <p:sp>
        <p:nvSpPr>
          <p:cNvPr id="1651" name="Line"/>
          <p:cNvSpPr/>
          <p:nvPr/>
        </p:nvSpPr>
        <p:spPr>
          <a:xfrm flipH="1" flipV="1">
            <a:off x="-8477" y="8120856"/>
            <a:ext cx="13021755" cy="1"/>
          </a:xfrm>
          <a:prstGeom prst="line">
            <a:avLst/>
          </a:prstGeom>
          <a:ln w="101600">
            <a:solidFill>
              <a:srgbClr val="FFFFFF"/>
            </a:solidFill>
            <a:miter lim="400000"/>
          </a:ln>
        </p:spPr>
        <p:txBody>
          <a:bodyPr lIns="27093" tIns="27093" rIns="27093" bIns="27093" anchor="ctr"/>
          <a:lstStyle/>
          <a:p>
            <a:pPr defTabSz="415431">
              <a:defRPr sz="2000">
                <a:solidFill>
                  <a:srgbClr val="FFFFFF"/>
                </a:solidFill>
              </a:defRPr>
            </a:pPr>
            <a:endParaRPr/>
          </a:p>
        </p:txBody>
      </p:sp>
      <p:sp>
        <p:nvSpPr>
          <p:cNvPr id="1652" name="Rectangle"/>
          <p:cNvSpPr/>
          <p:nvPr/>
        </p:nvSpPr>
        <p:spPr>
          <a:xfrm>
            <a:off x="-1" y="9173028"/>
            <a:ext cx="13004801" cy="580572"/>
          </a:xfrm>
          <a:prstGeom prst="rect">
            <a:avLst/>
          </a:prstGeom>
          <a:solidFill>
            <a:srgbClr val="FFFFFF"/>
          </a:solidFill>
          <a:ln w="3175">
            <a:miter lim="400000"/>
          </a:ln>
        </p:spPr>
        <p:txBody>
          <a:bodyPr lIns="27093" tIns="27093" rIns="27093" bIns="27093" anchor="ctr"/>
          <a:lstStyle/>
          <a:p>
            <a:pPr defTabSz="415431">
              <a:defRPr sz="2200">
                <a:solidFill>
                  <a:srgbClr val="FFFFFF"/>
                </a:solidFill>
              </a:defRPr>
            </a:pPr>
            <a:endParaRPr/>
          </a:p>
        </p:txBody>
      </p:sp>
      <p:sp>
        <p:nvSpPr>
          <p:cNvPr id="1653" name="Organization name"/>
          <p:cNvSpPr txBox="1">
            <a:spLocks noGrp="1"/>
          </p:cNvSpPr>
          <p:nvPr>
            <p:ph type="body" idx="15"/>
          </p:nvPr>
        </p:nvSpPr>
        <p:spPr>
          <a:prstGeom prst="rect">
            <a:avLst/>
          </a:prstGeom>
        </p:spPr>
        <p:txBody>
          <a:bodyPr/>
          <a:lstStyle/>
          <a:p>
            <a:r>
              <a:t>Organization name</a:t>
            </a:r>
          </a:p>
        </p:txBody>
      </p:sp>
      <p:sp>
        <p:nvSpPr>
          <p:cNvPr id="1654" name="Rectangle"/>
          <p:cNvSpPr/>
          <p:nvPr/>
        </p:nvSpPr>
        <p:spPr>
          <a:xfrm>
            <a:off x="40196" y="52277"/>
            <a:ext cx="12915901" cy="9649046"/>
          </a:xfrm>
          <a:prstGeom prst="rect">
            <a:avLst/>
          </a:prstGeom>
          <a:ln w="101600">
            <a:solidFill>
              <a:srgbClr val="FFFFFF"/>
            </a:solidFill>
            <a:miter lim="400000"/>
          </a:ln>
        </p:spPr>
        <p:txBody>
          <a:bodyPr lIns="23812" tIns="23812" rIns="23812" bIns="23812" anchor="ctr"/>
          <a:lstStyle/>
          <a:p>
            <a:pPr defTabSz="419100">
              <a:defRPr sz="5400">
                <a:solidFill>
                  <a:srgbClr val="FFFFFF"/>
                </a:solidFill>
                <a:latin typeface="Helvetica Neue Thin"/>
                <a:ea typeface="Helvetica Neue Thin"/>
                <a:cs typeface="Helvetica Neue Thin"/>
                <a:sym typeface="Helvetica Neue Thin"/>
              </a:defRPr>
            </a:pPr>
            <a:endParaRP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Neue Light"/>
        <a:ea typeface="Helvetica Neue Light"/>
        <a:cs typeface="Helvetica Neue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r="5400000" rotWithShape="0">
              <a:srgbClr val="000000">
                <a:alpha val="50000"/>
              </a:srgbClr>
            </a:outerShdw>
          </a:effectLst>
        </a:effectStyle>
        <a:effectStyle>
          <a:effectLst>
            <a:outerShdw blurRad="12700" rotWithShape="0">
              <a:srgbClr val="000000">
                <a:alpha val="50000"/>
              </a:srgbClr>
            </a:outerShdw>
          </a:effectLst>
        </a:effectStyle>
        <a:effectStyle>
          <a:effectLst>
            <a:outerShdw blurRad="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r="5400000" rotWithShape="0">
            <a:srgbClr val="000000">
              <a:alpha val="50000"/>
            </a:srgbClr>
          </a:outerShdw>
        </a:effectLst>
        <a:sp3d/>
      </a:spPr>
      <a:bodyPr rot="0" spcFirstLastPara="1" vertOverflow="overflow" horzOverflow="overflow" vert="horz" wrap="square" lIns="27093" tIns="27093" rIns="27093" bIns="27093" numCol="1" spcCol="38100" rtlCol="0" anchor="ctr">
        <a:spAutoFit/>
      </a:bodyPr>
      <a:lstStyle>
        <a:defPPr marL="0" marR="0" indent="0" algn="ctr" defTabSz="415431" rtl="0" fontAlgn="auto" latinLnBrk="0" hangingPunct="0">
          <a:lnSpc>
            <a:spcPct val="100000"/>
          </a:lnSpc>
          <a:spcBef>
            <a:spcPts val="0"/>
          </a:spcBef>
          <a:spcAft>
            <a:spcPts val="0"/>
          </a:spcAft>
          <a:buClrTx/>
          <a:buSzTx/>
          <a:buFontTx/>
          <a:buNone/>
          <a:tabLst/>
          <a:defRPr kumimoji="0" sz="20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Neue Light"/>
        <a:ea typeface="Helvetica Neue Light"/>
        <a:cs typeface="Helvetica Neue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r="5400000" rotWithShape="0">
              <a:srgbClr val="000000">
                <a:alpha val="50000"/>
              </a:srgbClr>
            </a:outerShdw>
          </a:effectLst>
        </a:effectStyle>
        <a:effectStyle>
          <a:effectLst>
            <a:outerShdw blurRad="12700" rotWithShape="0">
              <a:srgbClr val="000000">
                <a:alpha val="50000"/>
              </a:srgbClr>
            </a:outerShdw>
          </a:effectLst>
        </a:effectStyle>
        <a:effectStyle>
          <a:effectLst>
            <a:outerShdw blurRad="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r="5400000" rotWithShape="0">
            <a:srgbClr val="000000">
              <a:alpha val="50000"/>
            </a:srgbClr>
          </a:outerShdw>
        </a:effectLst>
        <a:sp3d/>
      </a:spPr>
      <a:bodyPr rot="0" spcFirstLastPara="1" vertOverflow="overflow" horzOverflow="overflow" vert="horz" wrap="square" lIns="27093" tIns="27093" rIns="27093" bIns="27093" numCol="1" spcCol="38100" rtlCol="0" anchor="ctr">
        <a:spAutoFit/>
      </a:bodyPr>
      <a:lstStyle>
        <a:defPPr marL="0" marR="0" indent="0" algn="ctr" defTabSz="415431" rtl="0" fontAlgn="auto" latinLnBrk="0" hangingPunct="0">
          <a:lnSpc>
            <a:spcPct val="100000"/>
          </a:lnSpc>
          <a:spcBef>
            <a:spcPts val="0"/>
          </a:spcBef>
          <a:spcAft>
            <a:spcPts val="0"/>
          </a:spcAft>
          <a:buClrTx/>
          <a:buSzTx/>
          <a:buFontTx/>
          <a:buNone/>
          <a:tabLst/>
          <a:defRPr kumimoji="0" sz="20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31</TotalTime>
  <Words>444</Words>
  <Application>Microsoft Macintosh PowerPoint</Application>
  <PresentationFormat>Custom</PresentationFormat>
  <Paragraphs>83</Paragraphs>
  <Slides>36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Helvetica Light</vt:lpstr>
      <vt:lpstr>Helvetica Neue Light</vt:lpstr>
      <vt:lpstr>Helvetica Neue Thin</vt:lpstr>
      <vt:lpstr>Lucida Grande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Thomas Stader</cp:lastModifiedBy>
  <cp:revision>14</cp:revision>
  <dcterms:modified xsi:type="dcterms:W3CDTF">2019-06-30T10:55:55Z</dcterms:modified>
</cp:coreProperties>
</file>