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62"/>
    <p:restoredTop sz="96327"/>
  </p:normalViewPr>
  <p:slideViewPr>
    <p:cSldViewPr snapToGrid="0" snapToObjects="1">
      <p:cViewPr varScale="1">
        <p:scale>
          <a:sx n="142" d="100"/>
          <a:sy n="142" d="100"/>
        </p:scale>
        <p:origin x="560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96D09-7E9A-6F45-ABC9-7C7C20844C49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AFC2F-2B91-514A-8FED-196EE333B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58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AFC2F-2B91-514A-8FED-196EE333B2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777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22D71-AA77-474A-83DA-EA1CC0E9D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D2F6AD-C967-3D46-99DA-53D97A109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B528F-55EA-6A4C-B829-2D58C81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86B42-BA08-0B4D-8B69-BD6B1A593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A1E43-190C-A349-A2D0-67A49EAD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8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0EE94-EA94-B146-BBDC-3FE5DAE06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34D24D-05B3-9C48-A8E6-8B1BEC16A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EF558-FDE3-6B41-B1CA-940ED5158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4707-D04E-AB4F-8D66-A289AA186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8ABC0-8ED2-7846-9967-671970C4E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3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C310F1-A8ED-9C48-85E1-5E4941EF9F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5CCDE-31D6-9540-AE5B-C4A4344C6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A0DD-6A64-5D4B-870E-6C2775C4D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C51C3-640E-6E40-ACED-BD29005FA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4E642-AE57-0B4C-972E-91D6BC6A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8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F16C7-2187-8340-944B-0AB2164CF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5FC06-C874-4841-8539-A651E8D40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A08AC-81B8-5B4E-872E-67D778842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2F1FB-1BF9-7045-9957-A3C25C69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B3A85-48BF-434C-9919-464BD8622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41F2C-F5DA-CF44-AA5A-49C26C85A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CF6C1-AD53-9B47-B658-1C18D4F36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E815-BA46-F347-B42C-458D78262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CF9AF-6927-8E42-817C-515B7F1FB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6EDB7-16E3-E74C-97C7-2D3141F0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0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CD4C-68BB-174A-840B-11A1FBA1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2D4E-9323-B54A-88B0-4B0FF7D011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06F19-23DC-AC47-B370-676257A64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2623D-27B7-0643-B2A3-2BC77910E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424DE-E5E8-314B-A6C8-CA79639C4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0E311-D45D-5D41-B695-4BD88A15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0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CADA9-76E0-CD47-95F5-CECE65C6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581BA-B502-FC4F-B705-CD3098A51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C2445-1D65-754D-B226-A3C7EDD55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5B4F7-E2DA-E340-8C77-8522D564F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64FD3-B3C8-C04B-94B6-E31D08F0E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27FB6D-4563-1E40-8D47-2BBD4DB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475650-B0BC-7846-9C20-2A6302F7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8AECCE-EA54-7D4E-BA23-87376F9F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7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2B312-E7F7-AA49-A7D3-FA2B0678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281C04-75B7-034D-B390-BF71A081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CEC916-F9C4-CF43-A01F-1BE99354B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47724-D8EA-E845-85C5-87E01BE1E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9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72D53-ADF1-8148-82D2-D8E4A2F9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FED356-676F-1646-961C-C9DBD48C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4542E-9752-0845-BA76-C1E72532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4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A17A5-2FC8-7143-8954-675271C5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8BBD8-1C33-054D-A15A-806E9CC6D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589C3-4D47-BB41-BA4D-4AB10FB50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81F49-2C05-2B49-A993-7461A84A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7D7D0-A7F3-6F48-BA88-989DB31A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72BDF-5F80-A749-99A9-ADC7F0DB7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7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17D33-62CC-E44D-8EF9-53785784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29DF1A-1D3C-BE42-9BB9-F78768A3B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59994-9571-CD4F-9714-30ACBBF3F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A63D4-AA3D-E543-A59C-F7433FCC2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208E3-31CD-E745-9547-334F928D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8F6FE-FBDA-E045-B733-00BBFA5C3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1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1687-19D0-9540-814E-2149C7C8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D205C-476F-C742-A707-E7209B495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22CD1-90C6-9A43-9BA5-AD1B4EEE1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E84E7-5DB7-AA43-A94A-EB5AC1A6D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4B90B-1AC3-934E-87C5-35BCF6829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4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ACCC5A-2A1D-FD4E-8E43-610156F2F469}"/>
              </a:ext>
            </a:extLst>
          </p:cNvPr>
          <p:cNvSpPr/>
          <p:nvPr/>
        </p:nvSpPr>
        <p:spPr>
          <a:xfrm>
            <a:off x="500063" y="1185703"/>
            <a:ext cx="11172825" cy="5446367"/>
          </a:xfrm>
          <a:prstGeom prst="rect">
            <a:avLst/>
          </a:prstGeom>
        </p:spPr>
        <p:txBody>
          <a:bodyPr wrap="square" numCol="1" spcCol="457200">
            <a:noAutofit/>
          </a:bodyPr>
          <a:lstStyle/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Welcome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Call to order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Opening thoughts. A different board member opens the meeting with an opening thought.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Reading of the mission statement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Board chair remarks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7-minute organization briefing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7-minute question-and-answer session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7-minute finance briefing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7-minute question-and-answer session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Annual Board Calendar Sessions (Refer to your organization’s Annual Board Calendar)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Open-ended discussion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Minutes and commitments review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Board chair closing remarks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Adjournment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C4387-04D7-0548-9FFC-888045ED38C3}"/>
              </a:ext>
            </a:extLst>
          </p:cNvPr>
          <p:cNvSpPr txBox="1"/>
          <p:nvPr/>
        </p:nvSpPr>
        <p:spPr>
          <a:xfrm>
            <a:off x="500063" y="185732"/>
            <a:ext cx="7801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Review &amp; Discuss Nonprofit Agenda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CD261C-9A4C-264C-B7EB-78597A7030E6}"/>
              </a:ext>
            </a:extLst>
          </p:cNvPr>
          <p:cNvCxnSpPr>
            <a:cxnSpLocks/>
          </p:cNvCxnSpPr>
          <p:nvPr/>
        </p:nvCxnSpPr>
        <p:spPr>
          <a:xfrm>
            <a:off x="500063" y="942975"/>
            <a:ext cx="11172825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803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69</Words>
  <Application>Microsoft Macintosh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Stader</dc:creator>
  <cp:lastModifiedBy>Tom Stader</cp:lastModifiedBy>
  <cp:revision>28</cp:revision>
  <dcterms:created xsi:type="dcterms:W3CDTF">2019-06-30T02:57:54Z</dcterms:created>
  <dcterms:modified xsi:type="dcterms:W3CDTF">2022-08-20T10:27:12Z</dcterms:modified>
</cp:coreProperties>
</file>