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4"/>
  </p:notesMasterIdLst>
  <p:sldIdLst>
    <p:sldId id="359" r:id="rId2"/>
    <p:sldId id="35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5151"/>
    <a:srgbClr val="3062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ajor">
          <a:srgbClr val="000000"/>
        </a:fontRef>
        <a:srgbClr val="000000"/>
      </a:tcTxStyle>
      <a:tcStyle>
        <a:tcBdr>
          <a:left>
            <a:ln w="3175" cap="flat">
              <a:solidFill>
                <a:srgbClr val="3797C6"/>
              </a:solidFill>
              <a:prstDash val="solid"/>
              <a:miter lim="400000"/>
            </a:ln>
          </a:left>
          <a:right>
            <a:ln w="3175" cap="flat">
              <a:solidFill>
                <a:srgbClr val="3797C6"/>
              </a:solidFill>
              <a:prstDash val="solid"/>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3175" cap="flat">
              <a:solidFill>
                <a:srgbClr val="3797C6"/>
              </a:solidFill>
              <a:prstDash val="solid"/>
              <a:miter lim="400000"/>
            </a:ln>
          </a:left>
          <a:right>
            <a:ln w="3175" cap="flat">
              <a:noFill/>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rgbClr val="398CCE"/>
          </a:solidFill>
        </a:fill>
      </a:tcStyle>
    </a:firstCol>
    <a:lastRow>
      <a:tcTxStyle b="off" i="off">
        <a:fontRef idx="major">
          <a:srgbClr val="000000"/>
        </a:fontRef>
        <a:srgbClr val="000000"/>
      </a:tcTxStyle>
      <a:tcStyle>
        <a:tcBdr>
          <a:left>
            <a:ln w="3175" cap="flat">
              <a:noFill/>
              <a:miter lim="400000"/>
            </a:ln>
          </a:left>
          <a:right>
            <a:ln w="3175" cap="flat">
              <a:noFill/>
              <a:miter lim="400000"/>
            </a:ln>
          </a:right>
          <a:top>
            <a:ln w="3175" cap="flat">
              <a:solidFill>
                <a:srgbClr val="3797C6"/>
              </a:solidFill>
              <a:prstDash val="solid"/>
              <a:miter lim="400000"/>
            </a:ln>
          </a:top>
          <a:bottom>
            <a:ln w="3175" cap="flat">
              <a:solidFill>
                <a:srgbClr val="3797C6"/>
              </a:solidFill>
              <a:prstDash val="solid"/>
              <a:miter lim="400000"/>
            </a:ln>
          </a:bottom>
          <a:insideH>
            <a:ln w="3175" cap="flat">
              <a:noFill/>
              <a:miter lim="400000"/>
            </a:ln>
          </a:insideH>
          <a:insideV>
            <a:ln w="3175"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3175" cap="flat">
              <a:solidFill>
                <a:srgbClr val="3797C6"/>
              </a:solidFill>
              <a:prstDash val="solid"/>
              <a:miter lim="400000"/>
            </a:ln>
          </a:left>
          <a:right>
            <a:ln w="3175" cap="flat">
              <a:solidFill>
                <a:srgbClr val="3797C6"/>
              </a:solidFill>
              <a:prstDash val="solid"/>
              <a:miter lim="400000"/>
            </a:ln>
          </a:right>
          <a:top>
            <a:ln w="3175" cap="flat">
              <a:solidFill>
                <a:srgbClr val="3797C6"/>
              </a:solidFill>
              <a:prstDash val="solid"/>
              <a:miter lim="400000"/>
            </a:ln>
          </a:top>
          <a:bottom>
            <a:ln w="3175" cap="flat">
              <a:noFill/>
              <a:miter lim="400000"/>
            </a:ln>
          </a:bottom>
          <a:insideH>
            <a:ln w="3175" cap="flat">
              <a:solidFill>
                <a:srgbClr val="3797C6"/>
              </a:solidFill>
              <a:prstDash val="solid"/>
              <a:miter lim="400000"/>
            </a:ln>
          </a:insideH>
          <a:insideV>
            <a:ln w="3175" cap="flat">
              <a:solidFill>
                <a:srgbClr val="3797C6"/>
              </a:solidFill>
              <a:prstDash val="solid"/>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p:restoredTop sz="93165"/>
  </p:normalViewPr>
  <p:slideViewPr>
    <p:cSldViewPr snapToGrid="0" snapToObjects="1">
      <p:cViewPr varScale="1">
        <p:scale>
          <a:sx n="64" d="100"/>
          <a:sy n="64" d="100"/>
        </p:scale>
        <p:origin x="4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50" name="Shape 1650"/>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1" name="Shape 165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bg>
      <p:bgPr>
        <a:solidFill>
          <a:srgbClr val="929292"/>
        </a:solidFill>
        <a:effectLst/>
      </p:bgPr>
    </p:bg>
    <p:spTree>
      <p:nvGrpSpPr>
        <p:cNvPr id="1" name=""/>
        <p:cNvGrpSpPr/>
        <p:nvPr/>
      </p:nvGrpSpPr>
      <p:grpSpPr>
        <a:xfrm>
          <a:off x="0" y="0"/>
          <a:ext cx="0" cy="0"/>
          <a:chOff x="0" y="0"/>
          <a:chExt cx="0" cy="0"/>
        </a:xfrm>
      </p:grpSpPr>
      <p:sp>
        <p:nvSpPr>
          <p:cNvPr id="13" name="image background small.png"/>
          <p:cNvSpPr>
            <a:spLocks noGrp="1"/>
          </p:cNvSpPr>
          <p:nvPr>
            <p:ph type="pic" idx="13"/>
          </p:nvPr>
        </p:nvSpPr>
        <p:spPr>
          <a:xfrm>
            <a:off x="-53587" y="-6630129"/>
            <a:ext cx="24365472" cy="24365472"/>
          </a:xfrm>
          <a:prstGeom prst="rect">
            <a:avLst/>
          </a:prstGeom>
        </p:spPr>
        <p:txBody>
          <a:bodyPr lIns="91439" tIns="45719" rIns="91439" bIns="45719">
            <a:noAutofit/>
          </a:bodyPr>
          <a:lstStyle/>
          <a:p>
            <a:endParaRPr/>
          </a:p>
        </p:txBody>
      </p:sp>
      <p:sp>
        <p:nvSpPr>
          <p:cNvPr id="1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 name="Rectangle"/>
          <p:cNvSpPr/>
          <p:nvPr/>
        </p:nvSpPr>
        <p:spPr>
          <a:xfrm>
            <a:off x="45507" y="10927370"/>
            <a:ext cx="24292985" cy="2788630"/>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 name="Image"/>
          <p:cNvSpPr>
            <a:spLocks noGrp="1"/>
          </p:cNvSpPr>
          <p:nvPr>
            <p:ph type="pic" sz="quarter" idx="14"/>
          </p:nvPr>
        </p:nvSpPr>
        <p:spPr>
          <a:xfrm>
            <a:off x="847746" y="11856080"/>
            <a:ext cx="5172211" cy="931212"/>
          </a:xfrm>
          <a:prstGeom prst="rect">
            <a:avLst/>
          </a:prstGeom>
        </p:spPr>
        <p:txBody>
          <a:bodyPr lIns="91439" tIns="45719" rIns="91439" bIns="45719">
            <a:noAutofit/>
          </a:bodyPr>
          <a:lstStyle/>
          <a:p>
            <a:endParaRPr/>
          </a:p>
        </p:txBody>
      </p:sp>
      <p:sp>
        <p:nvSpPr>
          <p:cNvPr id="17" name="Title Text"/>
          <p:cNvSpPr txBox="1">
            <a:spLocks noGrp="1"/>
          </p:cNvSpPr>
          <p:nvPr>
            <p:ph type="title"/>
          </p:nvPr>
        </p:nvSpPr>
        <p:spPr>
          <a:xfrm>
            <a:off x="10852767" y="11792555"/>
            <a:ext cx="12707311" cy="1058261"/>
          </a:xfrm>
          <a:prstGeom prst="rect">
            <a:avLst/>
          </a:prstGeom>
        </p:spPr>
        <p:txBody>
          <a:bodyPr anchor="ctr"/>
          <a:lstStyle>
            <a:lvl1pPr algn="r">
              <a:defRPr sz="5000">
                <a:solidFill>
                  <a:srgbClr val="000000"/>
                </a:solidFill>
              </a:defRPr>
            </a:lvl1pPr>
          </a:lstStyle>
          <a:p>
            <a:r>
              <a:t>Title Text</a:t>
            </a:r>
          </a:p>
        </p:txBody>
      </p:sp>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able of contents">
    <p:spTree>
      <p:nvGrpSpPr>
        <p:cNvPr id="1" name=""/>
        <p:cNvGrpSpPr/>
        <p:nvPr/>
      </p:nvGrpSpPr>
      <p:grpSpPr>
        <a:xfrm>
          <a:off x="0" y="0"/>
          <a:ext cx="0" cy="0"/>
          <a:chOff x="0" y="0"/>
          <a:chExt cx="0" cy="0"/>
        </a:xfrm>
      </p:grpSpPr>
      <p:sp>
        <p:nvSpPr>
          <p:cNvPr id="144" name="image background small.png"/>
          <p:cNvSpPr>
            <a:spLocks noGrp="1"/>
          </p:cNvSpPr>
          <p:nvPr>
            <p:ph type="pic" idx="13"/>
          </p:nvPr>
        </p:nvSpPr>
        <p:spPr>
          <a:xfrm>
            <a:off x="-2049464" y="62028"/>
            <a:ext cx="12736366" cy="12736365"/>
          </a:xfrm>
          <a:prstGeom prst="rect">
            <a:avLst/>
          </a:prstGeom>
        </p:spPr>
        <p:txBody>
          <a:bodyPr lIns="91439" tIns="45719" rIns="91439" bIns="45719">
            <a:noAutofit/>
          </a:bodyPr>
          <a:lstStyle/>
          <a:p>
            <a:endParaRPr/>
          </a:p>
        </p:txBody>
      </p:sp>
      <p:sp>
        <p:nvSpPr>
          <p:cNvPr id="145" name="image background small.png"/>
          <p:cNvSpPr>
            <a:spLocks noGrp="1"/>
          </p:cNvSpPr>
          <p:nvPr>
            <p:ph type="pic" idx="14"/>
          </p:nvPr>
        </p:nvSpPr>
        <p:spPr>
          <a:xfrm>
            <a:off x="13712288" y="62028"/>
            <a:ext cx="12736366" cy="12736366"/>
          </a:xfrm>
          <a:prstGeom prst="rect">
            <a:avLst/>
          </a:prstGeom>
        </p:spPr>
        <p:txBody>
          <a:bodyPr lIns="91439" tIns="45719" rIns="91439" bIns="45719">
            <a:noAutofit/>
          </a:bodyPr>
          <a:lstStyle/>
          <a:p>
            <a:endParaRPr/>
          </a:p>
        </p:txBody>
      </p:sp>
      <p:sp>
        <p:nvSpPr>
          <p:cNvPr id="146"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7"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8" name="Title Text"/>
          <p:cNvSpPr txBox="1">
            <a:spLocks noGrp="1"/>
          </p:cNvSpPr>
          <p:nvPr>
            <p:ph type="body" sz="quarter" idx="15"/>
          </p:nvPr>
        </p:nvSpPr>
        <p:spPr>
          <a:xfrm>
            <a:off x="8044677" y="664245"/>
            <a:ext cx="8473118" cy="5606414"/>
          </a:xfrm>
          <a:prstGeom prst="rect">
            <a:avLst/>
          </a:prstGeom>
        </p:spPr>
        <p:txBody>
          <a:bodyPr anchor="b"/>
          <a:lstStyle>
            <a:lvl1pPr algn="l">
              <a:defRPr sz="6600">
                <a:solidFill>
                  <a:srgbClr val="000000"/>
                </a:solidFill>
                <a:latin typeface="+mn-lt"/>
                <a:ea typeface="+mn-ea"/>
                <a:cs typeface="+mn-cs"/>
                <a:sym typeface="Helvetica Neue Light"/>
              </a:defRPr>
            </a:lvl1pPr>
          </a:lstStyle>
          <a:p>
            <a:r>
              <a:t>Title Text</a:t>
            </a:r>
          </a:p>
        </p:txBody>
      </p:sp>
      <p:sp>
        <p:nvSpPr>
          <p:cNvPr id="149" name="Body Level One…"/>
          <p:cNvSpPr txBox="1">
            <a:spLocks noGrp="1"/>
          </p:cNvSpPr>
          <p:nvPr>
            <p:ph type="body" sz="quarter" idx="16"/>
          </p:nvPr>
        </p:nvSpPr>
        <p:spPr>
          <a:xfrm>
            <a:off x="8044677" y="6700266"/>
            <a:ext cx="8473118" cy="5606413"/>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vl2pPr algn="l">
              <a:lnSpc>
                <a:spcPct val="120000"/>
              </a:lnSpc>
              <a:defRPr sz="3600">
                <a:solidFill>
                  <a:srgbClr val="000000"/>
                </a:solidFill>
                <a:latin typeface="+mn-lt"/>
                <a:ea typeface="+mn-ea"/>
                <a:cs typeface="+mn-cs"/>
                <a:sym typeface="Helvetica Neue Light"/>
              </a:defRPr>
            </a:lvl2pPr>
            <a:lvl3pPr algn="l">
              <a:lnSpc>
                <a:spcPct val="120000"/>
              </a:lnSpc>
              <a:defRPr sz="3600">
                <a:solidFill>
                  <a:srgbClr val="000000"/>
                </a:solidFill>
                <a:latin typeface="+mn-lt"/>
                <a:ea typeface="+mn-ea"/>
                <a:cs typeface="+mn-cs"/>
                <a:sym typeface="Helvetica Neue Light"/>
              </a:defRPr>
            </a:lvl3pPr>
            <a:lvl4pPr algn="l">
              <a:lnSpc>
                <a:spcPct val="120000"/>
              </a:lnSpc>
              <a:defRPr sz="3600">
                <a:solidFill>
                  <a:srgbClr val="000000"/>
                </a:solidFill>
                <a:latin typeface="+mn-lt"/>
                <a:ea typeface="+mn-ea"/>
                <a:cs typeface="+mn-cs"/>
                <a:sym typeface="Helvetica Neue Light"/>
              </a:defRPr>
            </a:lvl4pPr>
            <a:lvl5pPr algn="l">
              <a:lnSpc>
                <a:spcPct val="120000"/>
              </a:lnSpc>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2"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Four photos">
    <p:bg>
      <p:bgPr>
        <a:solidFill>
          <a:srgbClr val="929292"/>
        </a:solidFill>
        <a:effectLst/>
      </p:bgPr>
    </p:bg>
    <p:spTree>
      <p:nvGrpSpPr>
        <p:cNvPr id="1" name=""/>
        <p:cNvGrpSpPr/>
        <p:nvPr/>
      </p:nvGrpSpPr>
      <p:grpSpPr>
        <a:xfrm>
          <a:off x="0" y="0"/>
          <a:ext cx="0" cy="0"/>
          <a:chOff x="0" y="0"/>
          <a:chExt cx="0" cy="0"/>
        </a:xfrm>
      </p:grpSpPr>
      <p:sp>
        <p:nvSpPr>
          <p:cNvPr id="1624" name="image background small.png"/>
          <p:cNvSpPr>
            <a:spLocks noGrp="1"/>
          </p:cNvSpPr>
          <p:nvPr>
            <p:ph type="pic" idx="13"/>
          </p:nvPr>
        </p:nvSpPr>
        <p:spPr>
          <a:xfrm>
            <a:off x="67535" y="-2751315"/>
            <a:ext cx="12115713" cy="12115713"/>
          </a:xfrm>
          <a:prstGeom prst="rect">
            <a:avLst/>
          </a:prstGeom>
        </p:spPr>
        <p:txBody>
          <a:bodyPr lIns="91439" tIns="45719" rIns="91439" bIns="45719">
            <a:noAutofit/>
          </a:bodyPr>
          <a:lstStyle/>
          <a:p>
            <a:endParaRPr/>
          </a:p>
        </p:txBody>
      </p:sp>
      <p:sp>
        <p:nvSpPr>
          <p:cNvPr id="1625" name="image background small.png"/>
          <p:cNvSpPr>
            <a:spLocks noGrp="1"/>
          </p:cNvSpPr>
          <p:nvPr>
            <p:ph type="pic" idx="14"/>
          </p:nvPr>
        </p:nvSpPr>
        <p:spPr>
          <a:xfrm>
            <a:off x="95781" y="3613000"/>
            <a:ext cx="12087468" cy="12087467"/>
          </a:xfrm>
          <a:prstGeom prst="rect">
            <a:avLst/>
          </a:prstGeom>
        </p:spPr>
        <p:txBody>
          <a:bodyPr lIns="91439" tIns="45719" rIns="91439" bIns="45719">
            <a:noAutofit/>
          </a:bodyPr>
          <a:lstStyle/>
          <a:p>
            <a:endParaRPr/>
          </a:p>
        </p:txBody>
      </p:sp>
      <p:sp>
        <p:nvSpPr>
          <p:cNvPr id="1626" name="image background small.png"/>
          <p:cNvSpPr>
            <a:spLocks noGrp="1"/>
          </p:cNvSpPr>
          <p:nvPr>
            <p:ph type="pic" idx="15"/>
          </p:nvPr>
        </p:nvSpPr>
        <p:spPr>
          <a:xfrm>
            <a:off x="12213236" y="3622552"/>
            <a:ext cx="12068363" cy="12068363"/>
          </a:xfrm>
          <a:prstGeom prst="rect">
            <a:avLst/>
          </a:prstGeom>
        </p:spPr>
        <p:txBody>
          <a:bodyPr lIns="91439" tIns="45719" rIns="91439" bIns="45719">
            <a:noAutofit/>
          </a:bodyPr>
          <a:lstStyle/>
          <a:p>
            <a:endParaRPr/>
          </a:p>
        </p:txBody>
      </p:sp>
      <p:sp>
        <p:nvSpPr>
          <p:cNvPr id="1627" name="image background small.png"/>
          <p:cNvSpPr>
            <a:spLocks noGrp="1"/>
          </p:cNvSpPr>
          <p:nvPr>
            <p:ph type="pic" idx="16"/>
          </p:nvPr>
        </p:nvSpPr>
        <p:spPr>
          <a:xfrm>
            <a:off x="12213236" y="-2739294"/>
            <a:ext cx="12091672" cy="12091672"/>
          </a:xfrm>
          <a:prstGeom prst="rect">
            <a:avLst/>
          </a:prstGeom>
        </p:spPr>
        <p:txBody>
          <a:bodyPr lIns="91439" tIns="45719" rIns="91439" bIns="45719">
            <a:noAutofit/>
          </a:bodyPr>
          <a:lstStyle/>
          <a:p>
            <a:endParaRPr/>
          </a:p>
        </p:txBody>
      </p:sp>
      <p:sp>
        <p:nvSpPr>
          <p:cNvPr id="1628"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29" name="Line"/>
          <p:cNvSpPr/>
          <p:nvPr/>
        </p:nvSpPr>
        <p:spPr>
          <a:xfrm flipH="1" flipV="1">
            <a:off x="115838" y="6485462"/>
            <a:ext cx="2415232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3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3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32"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63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Big photo">
    <p:bg>
      <p:bgPr>
        <a:solidFill>
          <a:srgbClr val="929292"/>
        </a:solidFill>
        <a:effectLst/>
      </p:bgPr>
    </p:bg>
    <p:spTree>
      <p:nvGrpSpPr>
        <p:cNvPr id="1" name=""/>
        <p:cNvGrpSpPr/>
        <p:nvPr/>
      </p:nvGrpSpPr>
      <p:grpSpPr>
        <a:xfrm>
          <a:off x="0" y="0"/>
          <a:ext cx="0" cy="0"/>
          <a:chOff x="0" y="0"/>
          <a:chExt cx="0" cy="0"/>
        </a:xfrm>
      </p:grpSpPr>
      <p:sp>
        <p:nvSpPr>
          <p:cNvPr id="1640" name="image background small.png"/>
          <p:cNvSpPr>
            <a:spLocks noGrp="1"/>
          </p:cNvSpPr>
          <p:nvPr>
            <p:ph type="pic" idx="13"/>
          </p:nvPr>
        </p:nvSpPr>
        <p:spPr>
          <a:xfrm>
            <a:off x="53184" y="-5695814"/>
            <a:ext cx="24252049" cy="24252050"/>
          </a:xfrm>
          <a:prstGeom prst="rect">
            <a:avLst/>
          </a:prstGeom>
        </p:spPr>
        <p:txBody>
          <a:bodyPr lIns="91439" tIns="45719" rIns="91439" bIns="45719">
            <a:noAutofit/>
          </a:bodyPr>
          <a:lstStyle/>
          <a:p>
            <a:endParaRPr/>
          </a:p>
        </p:txBody>
      </p:sp>
      <p:sp>
        <p:nvSpPr>
          <p:cNvPr id="164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4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43"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6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rocess (6 stages)">
    <p:spTree>
      <p:nvGrpSpPr>
        <p:cNvPr id="1" name=""/>
        <p:cNvGrpSpPr/>
        <p:nvPr/>
      </p:nvGrpSpPr>
      <p:grpSpPr>
        <a:xfrm>
          <a:off x="0" y="0"/>
          <a:ext cx="0" cy="0"/>
          <a:chOff x="0" y="0"/>
          <a:chExt cx="0" cy="0"/>
        </a:xfrm>
      </p:grpSpPr>
      <p:sp>
        <p:nvSpPr>
          <p:cNvPr id="160" name="image background small.png"/>
          <p:cNvSpPr>
            <a:spLocks noGrp="1"/>
          </p:cNvSpPr>
          <p:nvPr>
            <p:ph type="pic" idx="13"/>
          </p:nvPr>
        </p:nvSpPr>
        <p:spPr>
          <a:xfrm>
            <a:off x="-106040" y="-7548937"/>
            <a:ext cx="24390233" cy="24390234"/>
          </a:xfrm>
          <a:prstGeom prst="rect">
            <a:avLst/>
          </a:prstGeom>
        </p:spPr>
        <p:txBody>
          <a:bodyPr lIns="91439" tIns="45719" rIns="91439" bIns="45719">
            <a:noAutofit/>
          </a:bodyPr>
          <a:lstStyle/>
          <a:p>
            <a:endParaRPr/>
          </a:p>
        </p:txBody>
      </p:sp>
      <p:sp>
        <p:nvSpPr>
          <p:cNvPr id="161"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2"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63"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000000"/>
                </a:solidFill>
                <a:latin typeface="+mn-lt"/>
                <a:ea typeface="+mn-ea"/>
                <a:cs typeface="+mn-cs"/>
                <a:sym typeface="Helvetica Neue Light"/>
              </a:defRPr>
            </a:lvl1pPr>
          </a:lstStyle>
          <a:p>
            <a:r>
              <a:t>Short stage description</a:t>
            </a:r>
          </a:p>
        </p:txBody>
      </p:sp>
      <p:sp>
        <p:nvSpPr>
          <p:cNvPr id="164" name="Circle"/>
          <p:cNvSpPr/>
          <p:nvPr/>
        </p:nvSpPr>
        <p:spPr>
          <a:xfrm>
            <a:off x="353393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65" name="Circle"/>
          <p:cNvSpPr/>
          <p:nvPr/>
        </p:nvSpPr>
        <p:spPr>
          <a:xfrm>
            <a:off x="10160444"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66" name="Circle"/>
          <p:cNvSpPr/>
          <p:nvPr/>
        </p:nvSpPr>
        <p:spPr>
          <a:xfrm>
            <a:off x="6832046"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67" name="Circle"/>
          <p:cNvSpPr/>
          <p:nvPr/>
        </p:nvSpPr>
        <p:spPr>
          <a:xfrm>
            <a:off x="16788527"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68" name="Circle"/>
          <p:cNvSpPr/>
          <p:nvPr/>
        </p:nvSpPr>
        <p:spPr>
          <a:xfrm>
            <a:off x="13473193"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69" name="Line"/>
          <p:cNvSpPr/>
          <p:nvPr/>
        </p:nvSpPr>
        <p:spPr>
          <a:xfrm>
            <a:off x="14201728" y="11038744"/>
            <a:ext cx="2608810"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0" name="Line"/>
          <p:cNvSpPr/>
          <p:nvPr/>
        </p:nvSpPr>
        <p:spPr>
          <a:xfrm>
            <a:off x="17530054" y="11038744"/>
            <a:ext cx="258856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1" name="Line"/>
          <p:cNvSpPr/>
          <p:nvPr/>
        </p:nvSpPr>
        <p:spPr>
          <a:xfrm>
            <a:off x="10903321" y="11038744"/>
            <a:ext cx="257735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2" name="Line"/>
          <p:cNvSpPr/>
          <p:nvPr/>
        </p:nvSpPr>
        <p:spPr>
          <a:xfrm>
            <a:off x="4263201" y="11038744"/>
            <a:ext cx="2588566"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3" name="Line"/>
          <p:cNvSpPr/>
          <p:nvPr/>
        </p:nvSpPr>
        <p:spPr>
          <a:xfrm>
            <a:off x="7565737" y="11038744"/>
            <a:ext cx="257986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4" name="Circle"/>
          <p:cNvSpPr/>
          <p:nvPr/>
        </p:nvSpPr>
        <p:spPr>
          <a:xfrm>
            <a:off x="2011955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7"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rocess (7 stages)">
    <p:spTree>
      <p:nvGrpSpPr>
        <p:cNvPr id="1" name=""/>
        <p:cNvGrpSpPr/>
        <p:nvPr/>
      </p:nvGrpSpPr>
      <p:grpSpPr>
        <a:xfrm>
          <a:off x="0" y="0"/>
          <a:ext cx="0" cy="0"/>
          <a:chOff x="0" y="0"/>
          <a:chExt cx="0" cy="0"/>
        </a:xfrm>
      </p:grpSpPr>
      <p:sp>
        <p:nvSpPr>
          <p:cNvPr id="185" name="image background small.png"/>
          <p:cNvSpPr>
            <a:spLocks noGrp="1"/>
          </p:cNvSpPr>
          <p:nvPr>
            <p:ph type="pic" idx="13"/>
          </p:nvPr>
        </p:nvSpPr>
        <p:spPr>
          <a:xfrm>
            <a:off x="-63773" y="-7536137"/>
            <a:ext cx="24364635" cy="24364634"/>
          </a:xfrm>
          <a:prstGeom prst="rect">
            <a:avLst/>
          </a:prstGeom>
        </p:spPr>
        <p:txBody>
          <a:bodyPr lIns="91439" tIns="45719" rIns="91439" bIns="45719">
            <a:noAutofit/>
          </a:bodyPr>
          <a:lstStyle/>
          <a:p>
            <a:endParaRPr/>
          </a:p>
        </p:txBody>
      </p:sp>
      <p:sp>
        <p:nvSpPr>
          <p:cNvPr id="186"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7"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88"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000000"/>
                </a:solidFill>
                <a:latin typeface="+mn-lt"/>
                <a:ea typeface="+mn-ea"/>
                <a:cs typeface="+mn-cs"/>
                <a:sym typeface="Helvetica Neue Light"/>
              </a:defRPr>
            </a:lvl1pPr>
          </a:lstStyle>
          <a:p>
            <a:r>
              <a:t>Short stage description</a:t>
            </a:r>
          </a:p>
        </p:txBody>
      </p:sp>
      <p:sp>
        <p:nvSpPr>
          <p:cNvPr id="189" name="Circle"/>
          <p:cNvSpPr/>
          <p:nvPr/>
        </p:nvSpPr>
        <p:spPr>
          <a:xfrm>
            <a:off x="353393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0" name="Circle"/>
          <p:cNvSpPr/>
          <p:nvPr/>
        </p:nvSpPr>
        <p:spPr>
          <a:xfrm>
            <a:off x="9050101"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1" name="Circle"/>
          <p:cNvSpPr/>
          <p:nvPr/>
        </p:nvSpPr>
        <p:spPr>
          <a:xfrm>
            <a:off x="6296469"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2" name="Circle"/>
          <p:cNvSpPr/>
          <p:nvPr/>
        </p:nvSpPr>
        <p:spPr>
          <a:xfrm>
            <a:off x="17350229"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3" name="Circle"/>
          <p:cNvSpPr/>
          <p:nvPr/>
        </p:nvSpPr>
        <p:spPr>
          <a:xfrm>
            <a:off x="1458353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4" name="Line"/>
          <p:cNvSpPr/>
          <p:nvPr/>
        </p:nvSpPr>
        <p:spPr>
          <a:xfrm>
            <a:off x="15305851" y="11038744"/>
            <a:ext cx="2054326"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5" name="Line"/>
          <p:cNvSpPr/>
          <p:nvPr/>
        </p:nvSpPr>
        <p:spPr>
          <a:xfrm>
            <a:off x="18088182" y="11038744"/>
            <a:ext cx="198373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6" name="Line"/>
          <p:cNvSpPr/>
          <p:nvPr/>
        </p:nvSpPr>
        <p:spPr>
          <a:xfrm>
            <a:off x="9785139"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7" name="Line"/>
          <p:cNvSpPr/>
          <p:nvPr/>
        </p:nvSpPr>
        <p:spPr>
          <a:xfrm>
            <a:off x="12546262"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8" name="Line"/>
          <p:cNvSpPr/>
          <p:nvPr/>
        </p:nvSpPr>
        <p:spPr>
          <a:xfrm>
            <a:off x="4263201"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99" name="Line"/>
          <p:cNvSpPr/>
          <p:nvPr/>
        </p:nvSpPr>
        <p:spPr>
          <a:xfrm>
            <a:off x="7056285" y="11038744"/>
            <a:ext cx="1988130"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200" name="Circle"/>
          <p:cNvSpPr/>
          <p:nvPr/>
        </p:nvSpPr>
        <p:spPr>
          <a:xfrm>
            <a:off x="11823363"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201" name="Circle"/>
          <p:cNvSpPr/>
          <p:nvPr/>
        </p:nvSpPr>
        <p:spPr>
          <a:xfrm>
            <a:off x="2011955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20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4"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ext">
    <p:spTree>
      <p:nvGrpSpPr>
        <p:cNvPr id="1" name=""/>
        <p:cNvGrpSpPr/>
        <p:nvPr/>
      </p:nvGrpSpPr>
      <p:grpSpPr>
        <a:xfrm>
          <a:off x="0" y="0"/>
          <a:ext cx="0" cy="0"/>
          <a:chOff x="0" y="0"/>
          <a:chExt cx="0" cy="0"/>
        </a:xfrm>
      </p:grpSpPr>
      <p:sp>
        <p:nvSpPr>
          <p:cNvPr id="212" name="Title Text"/>
          <p:cNvSpPr txBox="1">
            <a:spLocks noGrp="1"/>
          </p:cNvSpPr>
          <p:nvPr>
            <p:ph type="title"/>
          </p:nvPr>
        </p:nvSpPr>
        <p:spPr>
          <a:xfrm>
            <a:off x="3873688" y="750054"/>
            <a:ext cx="16636625" cy="2777405"/>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13" name="Body Level One…"/>
          <p:cNvSpPr txBox="1">
            <a:spLocks noGrp="1"/>
          </p:cNvSpPr>
          <p:nvPr>
            <p:ph type="body" idx="1"/>
          </p:nvPr>
        </p:nvSpPr>
        <p:spPr>
          <a:xfrm>
            <a:off x="3873688" y="3957065"/>
            <a:ext cx="16636625" cy="8349614"/>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vl2pPr algn="l">
              <a:lnSpc>
                <a:spcPct val="120000"/>
              </a:lnSpc>
              <a:defRPr sz="3600">
                <a:solidFill>
                  <a:srgbClr val="000000"/>
                </a:solidFill>
                <a:latin typeface="+mn-lt"/>
                <a:ea typeface="+mn-ea"/>
                <a:cs typeface="+mn-cs"/>
                <a:sym typeface="Helvetica Neue Light"/>
              </a:defRPr>
            </a:lvl2pPr>
            <a:lvl3pPr algn="l">
              <a:lnSpc>
                <a:spcPct val="120000"/>
              </a:lnSpc>
              <a:defRPr sz="3600">
                <a:solidFill>
                  <a:srgbClr val="000000"/>
                </a:solidFill>
                <a:latin typeface="+mn-lt"/>
                <a:ea typeface="+mn-ea"/>
                <a:cs typeface="+mn-cs"/>
                <a:sym typeface="Helvetica Neue Light"/>
              </a:defRPr>
            </a:lvl3pPr>
            <a:lvl4pPr algn="l">
              <a:lnSpc>
                <a:spcPct val="120000"/>
              </a:lnSpc>
              <a:defRPr sz="3600">
                <a:solidFill>
                  <a:srgbClr val="000000"/>
                </a:solidFill>
                <a:latin typeface="+mn-lt"/>
                <a:ea typeface="+mn-ea"/>
                <a:cs typeface="+mn-cs"/>
                <a:sym typeface="Helvetica Neue Light"/>
              </a:defRPr>
            </a:lvl4pPr>
            <a:lvl5pPr algn="l">
              <a:lnSpc>
                <a:spcPct val="120000"/>
              </a:lnSpc>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1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6"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224" name="Title Text"/>
          <p:cNvSpPr txBox="1">
            <a:spLocks noGrp="1"/>
          </p:cNvSpPr>
          <p:nvPr>
            <p:ph type="title"/>
          </p:nvPr>
        </p:nvSpPr>
        <p:spPr>
          <a:xfrm>
            <a:off x="3873688" y="750054"/>
            <a:ext cx="16636625" cy="2777405"/>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25" name="Body Level One…"/>
          <p:cNvSpPr txBox="1">
            <a:spLocks noGrp="1"/>
          </p:cNvSpPr>
          <p:nvPr>
            <p:ph type="body" idx="1"/>
          </p:nvPr>
        </p:nvSpPr>
        <p:spPr>
          <a:xfrm>
            <a:off x="3873688" y="3957065"/>
            <a:ext cx="16636625" cy="8349614"/>
          </a:xfrm>
          <a:prstGeom prst="rect">
            <a:avLst/>
          </a:prstGeom>
        </p:spPr>
        <p:txBody>
          <a:bodyPr/>
          <a:lstStyle>
            <a:lvl1pPr marL="439615" indent="-439615" algn="l">
              <a:lnSpc>
                <a:spcPct val="120000"/>
              </a:lnSpc>
              <a:buSzPct val="75000"/>
              <a:buChar char="•"/>
              <a:defRPr sz="3600">
                <a:solidFill>
                  <a:srgbClr val="000000"/>
                </a:solidFill>
                <a:latin typeface="+mn-lt"/>
                <a:ea typeface="+mn-ea"/>
                <a:cs typeface="+mn-cs"/>
                <a:sym typeface="Helvetica Neue Light"/>
              </a:defRPr>
            </a:lvl1pPr>
            <a:lvl2pPr marL="1074615" indent="-439615" algn="l">
              <a:lnSpc>
                <a:spcPct val="120000"/>
              </a:lnSpc>
              <a:buSzPct val="75000"/>
              <a:buChar char="•"/>
              <a:defRPr sz="3600">
                <a:solidFill>
                  <a:srgbClr val="000000"/>
                </a:solidFill>
                <a:latin typeface="+mn-lt"/>
                <a:ea typeface="+mn-ea"/>
                <a:cs typeface="+mn-cs"/>
                <a:sym typeface="Helvetica Neue Light"/>
              </a:defRPr>
            </a:lvl2pPr>
            <a:lvl3pPr marL="1709615" indent="-439615" algn="l">
              <a:lnSpc>
                <a:spcPct val="120000"/>
              </a:lnSpc>
              <a:buSzPct val="75000"/>
              <a:buChar char="•"/>
              <a:defRPr sz="3600">
                <a:solidFill>
                  <a:srgbClr val="000000"/>
                </a:solidFill>
                <a:latin typeface="+mn-lt"/>
                <a:ea typeface="+mn-ea"/>
                <a:cs typeface="+mn-cs"/>
                <a:sym typeface="Helvetica Neue Light"/>
              </a:defRPr>
            </a:lvl3pPr>
            <a:lvl4pPr marL="2344615" indent="-439615" algn="l">
              <a:lnSpc>
                <a:spcPct val="120000"/>
              </a:lnSpc>
              <a:buSzPct val="75000"/>
              <a:buChar char="•"/>
              <a:defRPr sz="3600">
                <a:solidFill>
                  <a:srgbClr val="000000"/>
                </a:solidFill>
                <a:latin typeface="+mn-lt"/>
                <a:ea typeface="+mn-ea"/>
                <a:cs typeface="+mn-cs"/>
                <a:sym typeface="Helvetica Neue Light"/>
              </a:defRPr>
            </a:lvl4pPr>
            <a:lvl5pPr marL="2979615" indent="-439615" algn="l">
              <a:lnSpc>
                <a:spcPct val="120000"/>
              </a:lnSpc>
              <a:buSzPct val="75000"/>
              <a:buChar char="•"/>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2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8"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Numbers">
    <p:spTree>
      <p:nvGrpSpPr>
        <p:cNvPr id="1" name=""/>
        <p:cNvGrpSpPr/>
        <p:nvPr/>
      </p:nvGrpSpPr>
      <p:grpSpPr>
        <a:xfrm>
          <a:off x="0" y="0"/>
          <a:ext cx="0" cy="0"/>
          <a:chOff x="0" y="0"/>
          <a:chExt cx="0" cy="0"/>
        </a:xfrm>
      </p:grpSpPr>
      <p:sp>
        <p:nvSpPr>
          <p:cNvPr id="236" name="Title Text"/>
          <p:cNvSpPr txBox="1">
            <a:spLocks noGrp="1"/>
          </p:cNvSpPr>
          <p:nvPr>
            <p:ph type="title"/>
          </p:nvPr>
        </p:nvSpPr>
        <p:spPr>
          <a:xfrm>
            <a:off x="3873688" y="750054"/>
            <a:ext cx="16636625" cy="2777405"/>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37" name="Body Level One…"/>
          <p:cNvSpPr txBox="1">
            <a:spLocks noGrp="1"/>
          </p:cNvSpPr>
          <p:nvPr>
            <p:ph type="body" idx="1"/>
          </p:nvPr>
        </p:nvSpPr>
        <p:spPr>
          <a:xfrm>
            <a:off x="3873688" y="3957065"/>
            <a:ext cx="16636625" cy="8349614"/>
          </a:xfrm>
          <a:prstGeom prst="rect">
            <a:avLst/>
          </a:prstGeom>
        </p:spPr>
        <p:txBody>
          <a:bodyPr/>
          <a:lstStyle>
            <a:lvl1pPr marL="615461" indent="-615461" algn="l">
              <a:lnSpc>
                <a:spcPct val="120000"/>
              </a:lnSpc>
              <a:buSzPct val="100000"/>
              <a:buAutoNum type="arabicPeriod"/>
              <a:defRPr sz="3600">
                <a:solidFill>
                  <a:srgbClr val="000000"/>
                </a:solidFill>
                <a:latin typeface="+mn-lt"/>
                <a:ea typeface="+mn-ea"/>
                <a:cs typeface="+mn-cs"/>
                <a:sym typeface="Helvetica Neue Light"/>
              </a:defRPr>
            </a:lvl1pPr>
            <a:lvl2pPr marL="1504461" indent="-615461" algn="l">
              <a:lnSpc>
                <a:spcPct val="120000"/>
              </a:lnSpc>
              <a:buSzPct val="100000"/>
              <a:buAutoNum type="arabicPeriod"/>
              <a:defRPr sz="3600">
                <a:solidFill>
                  <a:srgbClr val="000000"/>
                </a:solidFill>
                <a:latin typeface="+mn-lt"/>
                <a:ea typeface="+mn-ea"/>
                <a:cs typeface="+mn-cs"/>
                <a:sym typeface="Helvetica Neue Light"/>
              </a:defRPr>
            </a:lvl2pPr>
            <a:lvl3pPr marL="2393461" indent="-615461" algn="l">
              <a:lnSpc>
                <a:spcPct val="120000"/>
              </a:lnSpc>
              <a:buSzPct val="100000"/>
              <a:buAutoNum type="arabicPeriod"/>
              <a:defRPr sz="3600">
                <a:solidFill>
                  <a:srgbClr val="000000"/>
                </a:solidFill>
                <a:latin typeface="+mn-lt"/>
                <a:ea typeface="+mn-ea"/>
                <a:cs typeface="+mn-cs"/>
                <a:sym typeface="Helvetica Neue Light"/>
              </a:defRPr>
            </a:lvl3pPr>
            <a:lvl4pPr marL="3282461" indent="-615461" algn="l">
              <a:lnSpc>
                <a:spcPct val="120000"/>
              </a:lnSpc>
              <a:buSzPct val="100000"/>
              <a:buAutoNum type="arabicPeriod"/>
              <a:defRPr sz="3600">
                <a:solidFill>
                  <a:srgbClr val="000000"/>
                </a:solidFill>
                <a:latin typeface="+mn-lt"/>
                <a:ea typeface="+mn-ea"/>
                <a:cs typeface="+mn-cs"/>
                <a:sym typeface="Helvetica Neue Light"/>
              </a:defRPr>
            </a:lvl4pPr>
            <a:lvl5pPr marL="4171461" indent="-615461" algn="l">
              <a:lnSpc>
                <a:spcPct val="120000"/>
              </a:lnSpc>
              <a:buSzPct val="100000"/>
              <a:buAutoNum type="arabicPeriod"/>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3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0"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Photo &amp; text">
    <p:spTree>
      <p:nvGrpSpPr>
        <p:cNvPr id="1" name=""/>
        <p:cNvGrpSpPr/>
        <p:nvPr/>
      </p:nvGrpSpPr>
      <p:grpSpPr>
        <a:xfrm>
          <a:off x="0" y="0"/>
          <a:ext cx="0" cy="0"/>
          <a:chOff x="0" y="0"/>
          <a:chExt cx="0" cy="0"/>
        </a:xfrm>
      </p:grpSpPr>
      <p:sp>
        <p:nvSpPr>
          <p:cNvPr id="248" name="image background small.png"/>
          <p:cNvSpPr>
            <a:spLocks noGrp="1"/>
          </p:cNvSpPr>
          <p:nvPr>
            <p:ph type="pic" idx="13"/>
          </p:nvPr>
        </p:nvSpPr>
        <p:spPr>
          <a:xfrm>
            <a:off x="11258597" y="-109687"/>
            <a:ext cx="13079795" cy="13079795"/>
          </a:xfrm>
          <a:prstGeom prst="rect">
            <a:avLst/>
          </a:prstGeom>
        </p:spPr>
        <p:txBody>
          <a:bodyPr lIns="91439" tIns="45719" rIns="91439" bIns="45719">
            <a:noAutofit/>
          </a:bodyPr>
          <a:lstStyle/>
          <a:p>
            <a:endParaRPr/>
          </a:p>
        </p:txBody>
      </p:sp>
      <p:sp>
        <p:nvSpPr>
          <p:cNvPr id="24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0" name="Title Text"/>
          <p:cNvSpPr txBox="1">
            <a:spLocks noGrp="1"/>
          </p:cNvSpPr>
          <p:nvPr>
            <p:ph type="title"/>
          </p:nvPr>
        </p:nvSpPr>
        <p:spPr>
          <a:xfrm>
            <a:off x="1309667" y="664245"/>
            <a:ext cx="9632990" cy="5606414"/>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51" name="Body Level One…"/>
          <p:cNvSpPr txBox="1">
            <a:spLocks noGrp="1"/>
          </p:cNvSpPr>
          <p:nvPr>
            <p:ph type="body" sz="quarter" idx="1"/>
          </p:nvPr>
        </p:nvSpPr>
        <p:spPr>
          <a:xfrm>
            <a:off x="1309667" y="6700266"/>
            <a:ext cx="9632990" cy="5606413"/>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vl2pPr algn="l">
              <a:lnSpc>
                <a:spcPct val="120000"/>
              </a:lnSpc>
              <a:defRPr sz="3600">
                <a:solidFill>
                  <a:srgbClr val="000000"/>
                </a:solidFill>
                <a:latin typeface="+mn-lt"/>
                <a:ea typeface="+mn-ea"/>
                <a:cs typeface="+mn-cs"/>
                <a:sym typeface="Helvetica Neue Light"/>
              </a:defRPr>
            </a:lvl2pPr>
            <a:lvl3pPr algn="l">
              <a:lnSpc>
                <a:spcPct val="120000"/>
              </a:lnSpc>
              <a:defRPr sz="3600">
                <a:solidFill>
                  <a:srgbClr val="000000"/>
                </a:solidFill>
                <a:latin typeface="+mn-lt"/>
                <a:ea typeface="+mn-ea"/>
                <a:cs typeface="+mn-cs"/>
                <a:sym typeface="Helvetica Neue Light"/>
              </a:defRPr>
            </a:lvl3pPr>
            <a:lvl4pPr algn="l">
              <a:lnSpc>
                <a:spcPct val="120000"/>
              </a:lnSpc>
              <a:defRPr sz="3600">
                <a:solidFill>
                  <a:srgbClr val="000000"/>
                </a:solidFill>
                <a:latin typeface="+mn-lt"/>
                <a:ea typeface="+mn-ea"/>
                <a:cs typeface="+mn-cs"/>
                <a:sym typeface="Helvetica Neue Light"/>
              </a:defRPr>
            </a:lvl4pPr>
            <a:lvl5pPr algn="l">
              <a:lnSpc>
                <a:spcPct val="120000"/>
              </a:lnSpc>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5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4"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Photo &amp; bullets">
    <p:spTree>
      <p:nvGrpSpPr>
        <p:cNvPr id="1" name=""/>
        <p:cNvGrpSpPr/>
        <p:nvPr/>
      </p:nvGrpSpPr>
      <p:grpSpPr>
        <a:xfrm>
          <a:off x="0" y="0"/>
          <a:ext cx="0" cy="0"/>
          <a:chOff x="0" y="0"/>
          <a:chExt cx="0" cy="0"/>
        </a:xfrm>
      </p:grpSpPr>
      <p:sp>
        <p:nvSpPr>
          <p:cNvPr id="262" name="image background small.png"/>
          <p:cNvSpPr>
            <a:spLocks noGrp="1"/>
          </p:cNvSpPr>
          <p:nvPr>
            <p:ph type="pic" idx="13"/>
          </p:nvPr>
        </p:nvSpPr>
        <p:spPr>
          <a:xfrm>
            <a:off x="11258597" y="-128836"/>
            <a:ext cx="13118093" cy="13118093"/>
          </a:xfrm>
          <a:prstGeom prst="rect">
            <a:avLst/>
          </a:prstGeom>
        </p:spPr>
        <p:txBody>
          <a:bodyPr lIns="91439" tIns="45719" rIns="91439" bIns="45719">
            <a:noAutofit/>
          </a:bodyPr>
          <a:lstStyle/>
          <a:p>
            <a:endParaRPr/>
          </a:p>
        </p:txBody>
      </p:sp>
      <p:sp>
        <p:nvSpPr>
          <p:cNvPr id="26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4" name="Title Text"/>
          <p:cNvSpPr txBox="1">
            <a:spLocks noGrp="1"/>
          </p:cNvSpPr>
          <p:nvPr>
            <p:ph type="title"/>
          </p:nvPr>
        </p:nvSpPr>
        <p:spPr>
          <a:xfrm>
            <a:off x="1318133" y="664245"/>
            <a:ext cx="9632991" cy="5606414"/>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65" name="Body Level One…"/>
          <p:cNvSpPr txBox="1">
            <a:spLocks noGrp="1"/>
          </p:cNvSpPr>
          <p:nvPr>
            <p:ph type="body" sz="quarter" idx="1"/>
          </p:nvPr>
        </p:nvSpPr>
        <p:spPr>
          <a:xfrm>
            <a:off x="1318133" y="6700266"/>
            <a:ext cx="9632991" cy="5606413"/>
          </a:xfrm>
          <a:prstGeom prst="rect">
            <a:avLst/>
          </a:prstGeom>
        </p:spPr>
        <p:txBody>
          <a:bodyPr/>
          <a:lstStyle>
            <a:lvl1pPr marL="439615" indent="-439615" algn="l">
              <a:lnSpc>
                <a:spcPct val="120000"/>
              </a:lnSpc>
              <a:buSzPct val="75000"/>
              <a:buChar char="•"/>
              <a:defRPr sz="3600">
                <a:solidFill>
                  <a:srgbClr val="000000"/>
                </a:solidFill>
                <a:latin typeface="+mn-lt"/>
                <a:ea typeface="+mn-ea"/>
                <a:cs typeface="+mn-cs"/>
                <a:sym typeface="Helvetica Neue Light"/>
              </a:defRPr>
            </a:lvl1pPr>
            <a:lvl2pPr marL="1074615" indent="-439615" algn="l">
              <a:lnSpc>
                <a:spcPct val="120000"/>
              </a:lnSpc>
              <a:buSzPct val="75000"/>
              <a:buChar char="•"/>
              <a:defRPr sz="3600">
                <a:solidFill>
                  <a:srgbClr val="000000"/>
                </a:solidFill>
                <a:latin typeface="+mn-lt"/>
                <a:ea typeface="+mn-ea"/>
                <a:cs typeface="+mn-cs"/>
                <a:sym typeface="Helvetica Neue Light"/>
              </a:defRPr>
            </a:lvl2pPr>
            <a:lvl3pPr marL="1709615" indent="-439615" algn="l">
              <a:lnSpc>
                <a:spcPct val="120000"/>
              </a:lnSpc>
              <a:buSzPct val="75000"/>
              <a:buChar char="•"/>
              <a:defRPr sz="3600">
                <a:solidFill>
                  <a:srgbClr val="000000"/>
                </a:solidFill>
                <a:latin typeface="+mn-lt"/>
                <a:ea typeface="+mn-ea"/>
                <a:cs typeface="+mn-cs"/>
                <a:sym typeface="Helvetica Neue Light"/>
              </a:defRPr>
            </a:lvl3pPr>
            <a:lvl4pPr marL="2344615" indent="-439615" algn="l">
              <a:lnSpc>
                <a:spcPct val="120000"/>
              </a:lnSpc>
              <a:buSzPct val="75000"/>
              <a:buChar char="•"/>
              <a:defRPr sz="3600">
                <a:solidFill>
                  <a:srgbClr val="000000"/>
                </a:solidFill>
                <a:latin typeface="+mn-lt"/>
                <a:ea typeface="+mn-ea"/>
                <a:cs typeface="+mn-cs"/>
                <a:sym typeface="Helvetica Neue Light"/>
              </a:defRPr>
            </a:lvl4pPr>
            <a:lvl5pPr marL="2979615" indent="-439615" algn="l">
              <a:lnSpc>
                <a:spcPct val="120000"/>
              </a:lnSpc>
              <a:buSzPct val="75000"/>
              <a:buChar char="•"/>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6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8"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Photo &amp; numbered list">
    <p:spTree>
      <p:nvGrpSpPr>
        <p:cNvPr id="1" name=""/>
        <p:cNvGrpSpPr/>
        <p:nvPr/>
      </p:nvGrpSpPr>
      <p:grpSpPr>
        <a:xfrm>
          <a:off x="0" y="0"/>
          <a:ext cx="0" cy="0"/>
          <a:chOff x="0" y="0"/>
          <a:chExt cx="0" cy="0"/>
        </a:xfrm>
      </p:grpSpPr>
      <p:sp>
        <p:nvSpPr>
          <p:cNvPr id="276" name="image background small.png"/>
          <p:cNvSpPr>
            <a:spLocks noGrp="1"/>
          </p:cNvSpPr>
          <p:nvPr>
            <p:ph type="pic" idx="13"/>
          </p:nvPr>
        </p:nvSpPr>
        <p:spPr>
          <a:xfrm>
            <a:off x="11258597" y="-108331"/>
            <a:ext cx="13077083" cy="13077084"/>
          </a:xfrm>
          <a:prstGeom prst="rect">
            <a:avLst/>
          </a:prstGeom>
        </p:spPr>
        <p:txBody>
          <a:bodyPr lIns="91439" tIns="45719" rIns="91439" bIns="45719">
            <a:noAutofit/>
          </a:bodyPr>
          <a:lstStyle/>
          <a:p>
            <a:endParaRPr/>
          </a:p>
        </p:txBody>
      </p:sp>
      <p:sp>
        <p:nvSpPr>
          <p:cNvPr id="277"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78" name="Title Text"/>
          <p:cNvSpPr txBox="1">
            <a:spLocks noGrp="1"/>
          </p:cNvSpPr>
          <p:nvPr>
            <p:ph type="title"/>
          </p:nvPr>
        </p:nvSpPr>
        <p:spPr>
          <a:xfrm>
            <a:off x="1309667" y="664245"/>
            <a:ext cx="9632990" cy="5606414"/>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79" name="Body Level One…"/>
          <p:cNvSpPr txBox="1">
            <a:spLocks noGrp="1"/>
          </p:cNvSpPr>
          <p:nvPr>
            <p:ph type="body" sz="quarter" idx="1"/>
          </p:nvPr>
        </p:nvSpPr>
        <p:spPr>
          <a:xfrm>
            <a:off x="1309667" y="6700266"/>
            <a:ext cx="9632990" cy="5606413"/>
          </a:xfrm>
          <a:prstGeom prst="rect">
            <a:avLst/>
          </a:prstGeom>
        </p:spPr>
        <p:txBody>
          <a:bodyPr/>
          <a:lstStyle>
            <a:lvl1pPr marL="195942" indent="-195942" algn="l">
              <a:lnSpc>
                <a:spcPct val="120000"/>
              </a:lnSpc>
              <a:buSzPct val="100000"/>
              <a:buAutoNum type="arabicPeriod"/>
              <a:defRPr sz="3600">
                <a:solidFill>
                  <a:srgbClr val="000000"/>
                </a:solidFill>
                <a:latin typeface="+mn-lt"/>
                <a:ea typeface="+mn-ea"/>
                <a:cs typeface="+mn-cs"/>
                <a:sym typeface="Helvetica Neue Light"/>
              </a:defRPr>
            </a:lvl1pPr>
            <a:lvl2pPr marL="1074615" indent="-439615" algn="l">
              <a:lnSpc>
                <a:spcPct val="120000"/>
              </a:lnSpc>
              <a:buSzPct val="75000"/>
              <a:buAutoNum type="arabicPeriod"/>
              <a:defRPr sz="3600">
                <a:solidFill>
                  <a:srgbClr val="000000"/>
                </a:solidFill>
                <a:latin typeface="+mn-lt"/>
                <a:ea typeface="+mn-ea"/>
                <a:cs typeface="+mn-cs"/>
                <a:sym typeface="Helvetica Neue Light"/>
              </a:defRPr>
            </a:lvl2pPr>
            <a:lvl3pPr marL="1709615" indent="-439615" algn="l">
              <a:lnSpc>
                <a:spcPct val="120000"/>
              </a:lnSpc>
              <a:buSzPct val="75000"/>
              <a:buAutoNum type="arabicPeriod"/>
              <a:defRPr sz="3600">
                <a:solidFill>
                  <a:srgbClr val="000000"/>
                </a:solidFill>
                <a:latin typeface="+mn-lt"/>
                <a:ea typeface="+mn-ea"/>
                <a:cs typeface="+mn-cs"/>
                <a:sym typeface="Helvetica Neue Light"/>
              </a:defRPr>
            </a:lvl3pPr>
            <a:lvl4pPr marL="2344615" indent="-439615" algn="l">
              <a:lnSpc>
                <a:spcPct val="120000"/>
              </a:lnSpc>
              <a:buSzPct val="75000"/>
              <a:buAutoNum type="arabicPeriod"/>
              <a:defRPr sz="3600">
                <a:solidFill>
                  <a:srgbClr val="000000"/>
                </a:solidFill>
                <a:latin typeface="+mn-lt"/>
                <a:ea typeface="+mn-ea"/>
                <a:cs typeface="+mn-cs"/>
                <a:sym typeface="Helvetica Neue Light"/>
              </a:defRPr>
            </a:lvl4pPr>
            <a:lvl5pPr marL="2979615" indent="-439615" algn="l">
              <a:lnSpc>
                <a:spcPct val="120000"/>
              </a:lnSpc>
              <a:buSzPct val="75000"/>
              <a:buAutoNum type="arabicPeriod"/>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8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8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82"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290" name="image background small.png"/>
          <p:cNvSpPr>
            <a:spLocks noGrp="1"/>
          </p:cNvSpPr>
          <p:nvPr>
            <p:ph type="pic" idx="13"/>
          </p:nvPr>
        </p:nvSpPr>
        <p:spPr>
          <a:xfrm>
            <a:off x="12213236" y="3596788"/>
            <a:ext cx="12119890" cy="12119890"/>
          </a:xfrm>
          <a:prstGeom prst="rect">
            <a:avLst/>
          </a:prstGeom>
        </p:spPr>
        <p:txBody>
          <a:bodyPr lIns="91439" tIns="45719" rIns="91439" bIns="45719">
            <a:noAutofit/>
          </a:bodyPr>
          <a:lstStyle/>
          <a:p>
            <a:endParaRPr/>
          </a:p>
        </p:txBody>
      </p:sp>
      <p:sp>
        <p:nvSpPr>
          <p:cNvPr id="291" name="image background small.png"/>
          <p:cNvSpPr>
            <a:spLocks noGrp="1"/>
          </p:cNvSpPr>
          <p:nvPr>
            <p:ph type="pic" idx="14"/>
          </p:nvPr>
        </p:nvSpPr>
        <p:spPr>
          <a:xfrm>
            <a:off x="12213236" y="-2790313"/>
            <a:ext cx="12193709" cy="12193709"/>
          </a:xfrm>
          <a:prstGeom prst="rect">
            <a:avLst/>
          </a:prstGeom>
        </p:spPr>
        <p:txBody>
          <a:bodyPr lIns="91439" tIns="45719" rIns="91439" bIns="45719">
            <a:noAutofit/>
          </a:bodyPr>
          <a:lstStyle/>
          <a:p>
            <a:endParaRPr/>
          </a:p>
        </p:txBody>
      </p:sp>
      <p:sp>
        <p:nvSpPr>
          <p:cNvPr id="292" name="Line"/>
          <p:cNvSpPr/>
          <p:nvPr/>
        </p:nvSpPr>
        <p:spPr>
          <a:xfrm flipH="1" flipV="1">
            <a:off x="12121399" y="6485462"/>
            <a:ext cx="1227129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9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94" name="Title Text"/>
          <p:cNvSpPr txBox="1">
            <a:spLocks noGrp="1"/>
          </p:cNvSpPr>
          <p:nvPr>
            <p:ph type="title"/>
          </p:nvPr>
        </p:nvSpPr>
        <p:spPr>
          <a:xfrm>
            <a:off x="1313900" y="664245"/>
            <a:ext cx="9632991" cy="5606414"/>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295" name="Body Level One…"/>
          <p:cNvSpPr txBox="1">
            <a:spLocks noGrp="1"/>
          </p:cNvSpPr>
          <p:nvPr>
            <p:ph type="body" sz="quarter" idx="1"/>
          </p:nvPr>
        </p:nvSpPr>
        <p:spPr>
          <a:xfrm>
            <a:off x="1313900" y="6700266"/>
            <a:ext cx="9632991" cy="5606413"/>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vl2pPr algn="l">
              <a:lnSpc>
                <a:spcPct val="120000"/>
              </a:lnSpc>
              <a:defRPr sz="3600">
                <a:solidFill>
                  <a:srgbClr val="000000"/>
                </a:solidFill>
                <a:latin typeface="+mn-lt"/>
                <a:ea typeface="+mn-ea"/>
                <a:cs typeface="+mn-cs"/>
                <a:sym typeface="Helvetica Neue Light"/>
              </a:defRPr>
            </a:lvl2pPr>
            <a:lvl3pPr algn="l">
              <a:lnSpc>
                <a:spcPct val="120000"/>
              </a:lnSpc>
              <a:defRPr sz="3600">
                <a:solidFill>
                  <a:srgbClr val="000000"/>
                </a:solidFill>
                <a:latin typeface="+mn-lt"/>
                <a:ea typeface="+mn-ea"/>
                <a:cs typeface="+mn-cs"/>
                <a:sym typeface="Helvetica Neue Light"/>
              </a:defRPr>
            </a:lvl3pPr>
            <a:lvl4pPr algn="l">
              <a:lnSpc>
                <a:spcPct val="120000"/>
              </a:lnSpc>
              <a:defRPr sz="3600">
                <a:solidFill>
                  <a:srgbClr val="000000"/>
                </a:solidFill>
                <a:latin typeface="+mn-lt"/>
                <a:ea typeface="+mn-ea"/>
                <a:cs typeface="+mn-cs"/>
                <a:sym typeface="Helvetica Neue Light"/>
              </a:defRPr>
            </a:lvl4pPr>
            <a:lvl5pPr algn="l">
              <a:lnSpc>
                <a:spcPct val="120000"/>
              </a:lnSpc>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9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9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98"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2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subtitle">
    <p:bg>
      <p:bgPr>
        <a:solidFill>
          <a:srgbClr val="929292"/>
        </a:solidFill>
        <a:effectLst/>
      </p:bgPr>
    </p:bg>
    <p:spTree>
      <p:nvGrpSpPr>
        <p:cNvPr id="1" name=""/>
        <p:cNvGrpSpPr/>
        <p:nvPr/>
      </p:nvGrpSpPr>
      <p:grpSpPr>
        <a:xfrm>
          <a:off x="0" y="0"/>
          <a:ext cx="0" cy="0"/>
          <a:chOff x="0" y="0"/>
          <a:chExt cx="0" cy="0"/>
        </a:xfrm>
      </p:grpSpPr>
      <p:sp>
        <p:nvSpPr>
          <p:cNvPr id="25" name="image background small.png"/>
          <p:cNvSpPr>
            <a:spLocks noGrp="1"/>
          </p:cNvSpPr>
          <p:nvPr>
            <p:ph type="pic" idx="13"/>
          </p:nvPr>
        </p:nvSpPr>
        <p:spPr>
          <a:xfrm>
            <a:off x="-53587" y="-6630129"/>
            <a:ext cx="24365472" cy="24365472"/>
          </a:xfrm>
          <a:prstGeom prst="rect">
            <a:avLst/>
          </a:prstGeom>
        </p:spPr>
        <p:txBody>
          <a:bodyPr lIns="91439" tIns="45719" rIns="91439" bIns="45719">
            <a:noAutofit/>
          </a:bodyPr>
          <a:lstStyle/>
          <a:p>
            <a:endParaRPr/>
          </a:p>
        </p:txBody>
      </p:sp>
      <p:sp>
        <p:nvSpPr>
          <p:cNvPr id="26" name="Rectangle"/>
          <p:cNvSpPr/>
          <p:nvPr/>
        </p:nvSpPr>
        <p:spPr>
          <a:xfrm>
            <a:off x="123692" y="10927370"/>
            <a:ext cx="24136616" cy="2788630"/>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7" name="Title Text"/>
          <p:cNvSpPr txBox="1">
            <a:spLocks noGrp="1"/>
          </p:cNvSpPr>
          <p:nvPr>
            <p:ph type="title"/>
          </p:nvPr>
        </p:nvSpPr>
        <p:spPr>
          <a:xfrm>
            <a:off x="10937434" y="11335355"/>
            <a:ext cx="12707311" cy="1058261"/>
          </a:xfrm>
          <a:prstGeom prst="rect">
            <a:avLst/>
          </a:prstGeom>
        </p:spPr>
        <p:txBody>
          <a:bodyPr anchor="ctr"/>
          <a:lstStyle>
            <a:lvl1pPr algn="r">
              <a:defRPr sz="6600">
                <a:solidFill>
                  <a:srgbClr val="000000"/>
                </a:solidFill>
                <a:latin typeface="+mn-lt"/>
                <a:ea typeface="+mn-ea"/>
                <a:cs typeface="+mn-cs"/>
                <a:sym typeface="Helvetica Neue Light"/>
              </a:defRPr>
            </a:lvl1pPr>
          </a:lstStyle>
          <a:p>
            <a:r>
              <a:t>Title Text</a:t>
            </a:r>
          </a:p>
        </p:txBody>
      </p:sp>
      <p:sp>
        <p:nvSpPr>
          <p:cNvPr id="28" name="Title Text"/>
          <p:cNvSpPr txBox="1">
            <a:spLocks noGrp="1"/>
          </p:cNvSpPr>
          <p:nvPr>
            <p:ph type="body" sz="quarter" idx="14"/>
          </p:nvPr>
        </p:nvSpPr>
        <p:spPr>
          <a:xfrm>
            <a:off x="10937434" y="12249755"/>
            <a:ext cx="12707311" cy="1058261"/>
          </a:xfrm>
          <a:prstGeom prst="rect">
            <a:avLst/>
          </a:prstGeom>
        </p:spPr>
        <p:txBody>
          <a:bodyPr anchor="ctr"/>
          <a:lstStyle>
            <a:lvl1pPr algn="r">
              <a:lnSpc>
                <a:spcPct val="120000"/>
              </a:lnSpc>
              <a:defRPr sz="3600">
                <a:solidFill>
                  <a:srgbClr val="000000"/>
                </a:solidFill>
                <a:latin typeface="+mn-lt"/>
                <a:ea typeface="+mn-ea"/>
                <a:cs typeface="+mn-cs"/>
                <a:sym typeface="Helvetica Neue Light"/>
              </a:defRPr>
            </a:lvl1pPr>
          </a:lstStyle>
          <a:p>
            <a:r>
              <a:t>Title Text</a:t>
            </a:r>
          </a:p>
        </p:txBody>
      </p:sp>
      <p:sp>
        <p:nvSpPr>
          <p:cNvPr id="2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0" name="Image"/>
          <p:cNvSpPr>
            <a:spLocks noGrp="1"/>
          </p:cNvSpPr>
          <p:nvPr>
            <p:ph type="pic" sz="quarter" idx="15"/>
          </p:nvPr>
        </p:nvSpPr>
        <p:spPr>
          <a:xfrm>
            <a:off x="847746" y="11856080"/>
            <a:ext cx="5172211" cy="931212"/>
          </a:xfrm>
          <a:prstGeom prst="rect">
            <a:avLst/>
          </a:prstGeom>
        </p:spPr>
        <p:txBody>
          <a:bodyPr lIns="91439" tIns="45719" rIns="91439" bIns="45719">
            <a:noAutofit/>
          </a:bodyPr>
          <a:lstStyle/>
          <a:p>
            <a:endParaRP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wo photos &amp; text">
    <p:spTree>
      <p:nvGrpSpPr>
        <p:cNvPr id="1" name=""/>
        <p:cNvGrpSpPr/>
        <p:nvPr/>
      </p:nvGrpSpPr>
      <p:grpSpPr>
        <a:xfrm>
          <a:off x="0" y="0"/>
          <a:ext cx="0" cy="0"/>
          <a:chOff x="0" y="0"/>
          <a:chExt cx="0" cy="0"/>
        </a:xfrm>
      </p:grpSpPr>
      <p:sp>
        <p:nvSpPr>
          <p:cNvPr id="306" name="image background small.png"/>
          <p:cNvSpPr>
            <a:spLocks noGrp="1"/>
          </p:cNvSpPr>
          <p:nvPr>
            <p:ph type="pic" idx="13"/>
          </p:nvPr>
        </p:nvSpPr>
        <p:spPr>
          <a:xfrm>
            <a:off x="12213236" y="2234248"/>
            <a:ext cx="12121147" cy="12121146"/>
          </a:xfrm>
          <a:prstGeom prst="rect">
            <a:avLst/>
          </a:prstGeom>
        </p:spPr>
        <p:txBody>
          <a:bodyPr lIns="91439" tIns="45719" rIns="91439" bIns="45719">
            <a:noAutofit/>
          </a:bodyPr>
          <a:lstStyle/>
          <a:p>
            <a:endParaRPr/>
          </a:p>
        </p:txBody>
      </p:sp>
      <p:sp>
        <p:nvSpPr>
          <p:cNvPr id="307" name="image background small.png"/>
          <p:cNvSpPr>
            <a:spLocks noGrp="1"/>
          </p:cNvSpPr>
          <p:nvPr>
            <p:ph type="pic" idx="14"/>
          </p:nvPr>
        </p:nvSpPr>
        <p:spPr>
          <a:xfrm>
            <a:off x="12213236" y="-4088420"/>
            <a:ext cx="12073984" cy="12073984"/>
          </a:xfrm>
          <a:prstGeom prst="rect">
            <a:avLst/>
          </a:prstGeom>
        </p:spPr>
        <p:txBody>
          <a:bodyPr lIns="91439" tIns="45719" rIns="91439" bIns="45719">
            <a:noAutofit/>
          </a:bodyPr>
          <a:lstStyle/>
          <a:p>
            <a:endParaRPr/>
          </a:p>
        </p:txBody>
      </p:sp>
      <p:sp>
        <p:nvSpPr>
          <p:cNvPr id="308"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0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10" name="Title Text"/>
          <p:cNvSpPr txBox="1">
            <a:spLocks noGrp="1"/>
          </p:cNvSpPr>
          <p:nvPr>
            <p:ph type="title"/>
          </p:nvPr>
        </p:nvSpPr>
        <p:spPr>
          <a:xfrm>
            <a:off x="1322367" y="664245"/>
            <a:ext cx="9632990" cy="5606414"/>
          </a:xfrm>
          <a:prstGeom prst="rect">
            <a:avLst/>
          </a:prstGeom>
        </p:spPr>
        <p:txBody>
          <a:bodyPr/>
          <a:lstStyle>
            <a:lvl1pPr algn="l">
              <a:defRPr sz="6600">
                <a:solidFill>
                  <a:srgbClr val="000000"/>
                </a:solidFill>
                <a:latin typeface="+mn-lt"/>
                <a:ea typeface="+mn-ea"/>
                <a:cs typeface="+mn-cs"/>
                <a:sym typeface="Helvetica Neue Light"/>
              </a:defRPr>
            </a:lvl1pPr>
          </a:lstStyle>
          <a:p>
            <a:r>
              <a:t>Title Text</a:t>
            </a:r>
          </a:p>
        </p:txBody>
      </p:sp>
      <p:sp>
        <p:nvSpPr>
          <p:cNvPr id="311" name="Body Level One…"/>
          <p:cNvSpPr txBox="1">
            <a:spLocks noGrp="1"/>
          </p:cNvSpPr>
          <p:nvPr>
            <p:ph type="body" sz="quarter" idx="1"/>
          </p:nvPr>
        </p:nvSpPr>
        <p:spPr>
          <a:xfrm>
            <a:off x="1322367" y="6700266"/>
            <a:ext cx="9632990" cy="5606413"/>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vl2pPr algn="l">
              <a:lnSpc>
                <a:spcPct val="120000"/>
              </a:lnSpc>
              <a:defRPr sz="3600">
                <a:solidFill>
                  <a:srgbClr val="000000"/>
                </a:solidFill>
                <a:latin typeface="+mn-lt"/>
                <a:ea typeface="+mn-ea"/>
                <a:cs typeface="+mn-cs"/>
                <a:sym typeface="Helvetica Neue Light"/>
              </a:defRPr>
            </a:lvl2pPr>
            <a:lvl3pPr algn="l">
              <a:lnSpc>
                <a:spcPct val="120000"/>
              </a:lnSpc>
              <a:defRPr sz="3600">
                <a:solidFill>
                  <a:srgbClr val="000000"/>
                </a:solidFill>
                <a:latin typeface="+mn-lt"/>
                <a:ea typeface="+mn-ea"/>
                <a:cs typeface="+mn-cs"/>
                <a:sym typeface="Helvetica Neue Light"/>
              </a:defRPr>
            </a:lvl3pPr>
            <a:lvl4pPr algn="l">
              <a:lnSpc>
                <a:spcPct val="120000"/>
              </a:lnSpc>
              <a:defRPr sz="3600">
                <a:solidFill>
                  <a:srgbClr val="000000"/>
                </a:solidFill>
                <a:latin typeface="+mn-lt"/>
                <a:ea typeface="+mn-ea"/>
                <a:cs typeface="+mn-cs"/>
                <a:sym typeface="Helvetica Neue Light"/>
              </a:defRPr>
            </a:lvl4pPr>
            <a:lvl5pPr algn="l">
              <a:lnSpc>
                <a:spcPct val="120000"/>
              </a:lnSpc>
              <a:defRPr sz="3600">
                <a:solidFill>
                  <a:srgbClr val="000000"/>
                </a:solidFill>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31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1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14"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3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Before &amp; after">
    <p:spTree>
      <p:nvGrpSpPr>
        <p:cNvPr id="1" name=""/>
        <p:cNvGrpSpPr/>
        <p:nvPr/>
      </p:nvGrpSpPr>
      <p:grpSpPr>
        <a:xfrm>
          <a:off x="0" y="0"/>
          <a:ext cx="0" cy="0"/>
          <a:chOff x="0" y="0"/>
          <a:chExt cx="0" cy="0"/>
        </a:xfrm>
      </p:grpSpPr>
      <p:sp>
        <p:nvSpPr>
          <p:cNvPr id="322" name="image background small.png"/>
          <p:cNvSpPr>
            <a:spLocks noGrp="1"/>
          </p:cNvSpPr>
          <p:nvPr>
            <p:ph type="pic" idx="13"/>
          </p:nvPr>
        </p:nvSpPr>
        <p:spPr>
          <a:xfrm>
            <a:off x="108272" y="-2730946"/>
            <a:ext cx="12074977" cy="12074976"/>
          </a:xfrm>
          <a:prstGeom prst="rect">
            <a:avLst/>
          </a:prstGeom>
        </p:spPr>
        <p:txBody>
          <a:bodyPr lIns="91439" tIns="45719" rIns="91439" bIns="45719">
            <a:noAutofit/>
          </a:bodyPr>
          <a:lstStyle/>
          <a:p>
            <a:endParaRPr/>
          </a:p>
        </p:txBody>
      </p:sp>
      <p:sp>
        <p:nvSpPr>
          <p:cNvPr id="323" name="image background small.png"/>
          <p:cNvSpPr>
            <a:spLocks noGrp="1"/>
          </p:cNvSpPr>
          <p:nvPr>
            <p:ph type="pic" idx="14"/>
          </p:nvPr>
        </p:nvSpPr>
        <p:spPr>
          <a:xfrm>
            <a:off x="12213236" y="-2744936"/>
            <a:ext cx="12102956" cy="12102956"/>
          </a:xfrm>
          <a:prstGeom prst="rect">
            <a:avLst/>
          </a:prstGeom>
        </p:spPr>
        <p:txBody>
          <a:bodyPr lIns="91439" tIns="45719" rIns="91439" bIns="45719">
            <a:noAutofit/>
          </a:bodyPr>
          <a:lstStyle/>
          <a:p>
            <a:endParaRPr/>
          </a:p>
        </p:txBody>
      </p:sp>
      <p:sp>
        <p:nvSpPr>
          <p:cNvPr id="32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2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26" name="Double-click to edit"/>
          <p:cNvSpPr txBox="1">
            <a:spLocks noGrp="1"/>
          </p:cNvSpPr>
          <p:nvPr>
            <p:ph type="body" sz="quarter" idx="15"/>
          </p:nvPr>
        </p:nvSpPr>
        <p:spPr>
          <a:xfrm>
            <a:off x="13436187" y="6679816"/>
            <a:ext cx="9632991" cy="1994409"/>
          </a:xfrm>
          <a:prstGeom prst="rect">
            <a:avLst/>
          </a:prstGeom>
        </p:spPr>
        <p:txBody>
          <a:bodyPr anchor="b"/>
          <a:lstStyle>
            <a:lvl1pPr algn="l">
              <a:defRPr sz="4400">
                <a:solidFill>
                  <a:srgbClr val="000000"/>
                </a:solidFill>
                <a:latin typeface="+mn-lt"/>
                <a:ea typeface="+mn-ea"/>
                <a:cs typeface="+mn-cs"/>
                <a:sym typeface="Helvetica Neue Light"/>
              </a:defRPr>
            </a:lvl1pPr>
          </a:lstStyle>
          <a:p>
            <a:r>
              <a:t>Double-click to edit</a:t>
            </a:r>
          </a:p>
        </p:txBody>
      </p:sp>
      <p:sp>
        <p:nvSpPr>
          <p:cNvPr id="327" name="Double-click to edit"/>
          <p:cNvSpPr txBox="1">
            <a:spLocks noGrp="1"/>
          </p:cNvSpPr>
          <p:nvPr>
            <p:ph type="body" sz="quarter" idx="16"/>
          </p:nvPr>
        </p:nvSpPr>
        <p:spPr>
          <a:xfrm>
            <a:off x="13436187" y="8816100"/>
            <a:ext cx="9632991" cy="3830562"/>
          </a:xfrm>
          <a:prstGeom prst="rect">
            <a:avLst/>
          </a:prstGeom>
        </p:spPr>
        <p:txBody>
          <a:bodyPr/>
          <a:lstStyle>
            <a:lvl1pPr algn="l">
              <a:lnSpc>
                <a:spcPct val="120000"/>
              </a:lnSpc>
              <a:defRPr sz="3200">
                <a:solidFill>
                  <a:srgbClr val="000000"/>
                </a:solidFill>
                <a:latin typeface="+mn-lt"/>
                <a:ea typeface="+mn-ea"/>
                <a:cs typeface="+mn-cs"/>
                <a:sym typeface="Helvetica Neue Light"/>
              </a:defRPr>
            </a:lvl1pPr>
          </a:lstStyle>
          <a:p>
            <a:r>
              <a:t>Double-click to edit</a:t>
            </a:r>
          </a:p>
        </p:txBody>
      </p:sp>
      <p:sp>
        <p:nvSpPr>
          <p:cNvPr id="328" name="Double-click to edit"/>
          <p:cNvSpPr txBox="1">
            <a:spLocks noGrp="1"/>
          </p:cNvSpPr>
          <p:nvPr>
            <p:ph type="body" sz="quarter" idx="17"/>
          </p:nvPr>
        </p:nvSpPr>
        <p:spPr>
          <a:xfrm>
            <a:off x="1329172" y="6679816"/>
            <a:ext cx="9632990" cy="1994409"/>
          </a:xfrm>
          <a:prstGeom prst="rect">
            <a:avLst/>
          </a:prstGeom>
        </p:spPr>
        <p:txBody>
          <a:bodyPr anchor="b"/>
          <a:lstStyle>
            <a:lvl1pPr algn="l">
              <a:defRPr sz="4400">
                <a:solidFill>
                  <a:srgbClr val="000000"/>
                </a:solidFill>
                <a:latin typeface="+mn-lt"/>
                <a:ea typeface="+mn-ea"/>
                <a:cs typeface="+mn-cs"/>
                <a:sym typeface="Helvetica Neue Light"/>
              </a:defRPr>
            </a:lvl1pPr>
          </a:lstStyle>
          <a:p>
            <a:r>
              <a:t>Double-click to edit</a:t>
            </a:r>
          </a:p>
        </p:txBody>
      </p:sp>
      <p:sp>
        <p:nvSpPr>
          <p:cNvPr id="329" name="Double-click to edit"/>
          <p:cNvSpPr txBox="1">
            <a:spLocks noGrp="1"/>
          </p:cNvSpPr>
          <p:nvPr>
            <p:ph type="body" sz="quarter" idx="18"/>
          </p:nvPr>
        </p:nvSpPr>
        <p:spPr>
          <a:xfrm>
            <a:off x="1329172" y="8816100"/>
            <a:ext cx="9632990" cy="3830562"/>
          </a:xfrm>
          <a:prstGeom prst="rect">
            <a:avLst/>
          </a:prstGeom>
        </p:spPr>
        <p:txBody>
          <a:bodyPr/>
          <a:lstStyle>
            <a:lvl1pPr algn="l">
              <a:lnSpc>
                <a:spcPct val="120000"/>
              </a:lnSpc>
              <a:defRPr sz="3200">
                <a:solidFill>
                  <a:srgbClr val="000000"/>
                </a:solidFill>
                <a:latin typeface="+mn-lt"/>
                <a:ea typeface="+mn-ea"/>
                <a:cs typeface="+mn-cs"/>
                <a:sym typeface="Helvetica Neue Light"/>
              </a:defRPr>
            </a:lvl1pPr>
          </a:lstStyle>
          <a:p>
            <a:r>
              <a:t>Double-click to edit</a:t>
            </a:r>
          </a:p>
        </p:txBody>
      </p:sp>
      <p:sp>
        <p:nvSpPr>
          <p:cNvPr id="330"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3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3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33" name="Organization name"/>
          <p:cNvSpPr txBox="1">
            <a:spLocks noGrp="1"/>
          </p:cNvSpPr>
          <p:nvPr>
            <p:ph type="body" sz="quarter" idx="19"/>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3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Before &amp; after">
    <p:spTree>
      <p:nvGrpSpPr>
        <p:cNvPr id="1" name=""/>
        <p:cNvGrpSpPr/>
        <p:nvPr/>
      </p:nvGrpSpPr>
      <p:grpSpPr>
        <a:xfrm>
          <a:off x="0" y="0"/>
          <a:ext cx="0" cy="0"/>
          <a:chOff x="0" y="0"/>
          <a:chExt cx="0" cy="0"/>
        </a:xfrm>
      </p:grpSpPr>
      <p:sp>
        <p:nvSpPr>
          <p:cNvPr id="341" name="image background small.png"/>
          <p:cNvSpPr>
            <a:spLocks noGrp="1"/>
          </p:cNvSpPr>
          <p:nvPr>
            <p:ph type="pic" idx="13"/>
          </p:nvPr>
        </p:nvSpPr>
        <p:spPr>
          <a:xfrm>
            <a:off x="86907" y="-2741629"/>
            <a:ext cx="12096342" cy="12096342"/>
          </a:xfrm>
          <a:prstGeom prst="rect">
            <a:avLst/>
          </a:prstGeom>
        </p:spPr>
        <p:txBody>
          <a:bodyPr lIns="91439" tIns="45719" rIns="91439" bIns="45719">
            <a:noAutofit/>
          </a:bodyPr>
          <a:lstStyle/>
          <a:p>
            <a:endParaRPr/>
          </a:p>
        </p:txBody>
      </p:sp>
      <p:sp>
        <p:nvSpPr>
          <p:cNvPr id="342" name="image background small.png"/>
          <p:cNvSpPr>
            <a:spLocks noGrp="1"/>
          </p:cNvSpPr>
          <p:nvPr>
            <p:ph type="pic" idx="14"/>
          </p:nvPr>
        </p:nvSpPr>
        <p:spPr>
          <a:xfrm>
            <a:off x="12213236" y="-2733129"/>
            <a:ext cx="12079342" cy="12079342"/>
          </a:xfrm>
          <a:prstGeom prst="rect">
            <a:avLst/>
          </a:prstGeom>
        </p:spPr>
        <p:txBody>
          <a:bodyPr lIns="91439" tIns="45719" rIns="91439" bIns="45719">
            <a:noAutofit/>
          </a:bodyPr>
          <a:lstStyle/>
          <a:p>
            <a:endParaRPr/>
          </a:p>
        </p:txBody>
      </p:sp>
      <p:sp>
        <p:nvSpPr>
          <p:cNvPr id="34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44" name="Line"/>
          <p:cNvSpPr/>
          <p:nvPr/>
        </p:nvSpPr>
        <p:spPr>
          <a:xfrm flipV="1">
            <a:off x="12192000" y="-1"/>
            <a:ext cx="0" cy="646942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45" name="Double-click to edit"/>
          <p:cNvSpPr txBox="1">
            <a:spLocks noGrp="1"/>
          </p:cNvSpPr>
          <p:nvPr>
            <p:ph type="body" sz="quarter" idx="15"/>
          </p:nvPr>
        </p:nvSpPr>
        <p:spPr>
          <a:xfrm>
            <a:off x="1970067" y="6679816"/>
            <a:ext cx="20443866" cy="1994409"/>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346" name="Double-click to edit"/>
          <p:cNvSpPr txBox="1">
            <a:spLocks noGrp="1"/>
          </p:cNvSpPr>
          <p:nvPr>
            <p:ph type="body" sz="half" idx="16"/>
          </p:nvPr>
        </p:nvSpPr>
        <p:spPr>
          <a:xfrm>
            <a:off x="1970067" y="8816100"/>
            <a:ext cx="20443866" cy="3830562"/>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347"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4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4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50"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3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Process">
    <p:spTree>
      <p:nvGrpSpPr>
        <p:cNvPr id="1" name=""/>
        <p:cNvGrpSpPr/>
        <p:nvPr/>
      </p:nvGrpSpPr>
      <p:grpSpPr>
        <a:xfrm>
          <a:off x="0" y="0"/>
          <a:ext cx="0" cy="0"/>
          <a:chOff x="0" y="0"/>
          <a:chExt cx="0" cy="0"/>
        </a:xfrm>
      </p:grpSpPr>
      <p:sp>
        <p:nvSpPr>
          <p:cNvPr id="358" name="image background small.png"/>
          <p:cNvSpPr>
            <a:spLocks noGrp="1"/>
          </p:cNvSpPr>
          <p:nvPr>
            <p:ph type="pic" sz="half" idx="13"/>
          </p:nvPr>
        </p:nvSpPr>
        <p:spPr>
          <a:xfrm>
            <a:off x="8065370" y="-1262621"/>
            <a:ext cx="8224485" cy="8224485"/>
          </a:xfrm>
          <a:prstGeom prst="rect">
            <a:avLst/>
          </a:prstGeom>
        </p:spPr>
        <p:txBody>
          <a:bodyPr lIns="91439" tIns="45719" rIns="91439" bIns="45719">
            <a:noAutofit/>
          </a:bodyPr>
          <a:lstStyle/>
          <a:p>
            <a:endParaRPr/>
          </a:p>
        </p:txBody>
      </p:sp>
      <p:sp>
        <p:nvSpPr>
          <p:cNvPr id="359" name="image background small.png"/>
          <p:cNvSpPr>
            <a:spLocks noGrp="1"/>
          </p:cNvSpPr>
          <p:nvPr>
            <p:ph type="pic" sz="quarter" idx="14"/>
          </p:nvPr>
        </p:nvSpPr>
        <p:spPr>
          <a:xfrm>
            <a:off x="16197702" y="-1219954"/>
            <a:ext cx="8115013" cy="8115012"/>
          </a:xfrm>
          <a:prstGeom prst="rect">
            <a:avLst/>
          </a:prstGeom>
        </p:spPr>
        <p:txBody>
          <a:bodyPr lIns="91439" tIns="45719" rIns="91439" bIns="45719">
            <a:noAutofit/>
          </a:bodyPr>
          <a:lstStyle/>
          <a:p>
            <a:endParaRPr/>
          </a:p>
        </p:txBody>
      </p:sp>
      <p:sp>
        <p:nvSpPr>
          <p:cNvPr id="360" name="image background small.png"/>
          <p:cNvSpPr>
            <a:spLocks noGrp="1"/>
          </p:cNvSpPr>
          <p:nvPr>
            <p:ph type="pic" sz="quarter" idx="15"/>
          </p:nvPr>
        </p:nvSpPr>
        <p:spPr>
          <a:xfrm>
            <a:off x="95610" y="-1211456"/>
            <a:ext cx="8122156" cy="8122156"/>
          </a:xfrm>
          <a:prstGeom prst="rect">
            <a:avLst/>
          </a:prstGeom>
        </p:spPr>
        <p:txBody>
          <a:bodyPr lIns="91439" tIns="45719" rIns="91439" bIns="45719">
            <a:noAutofit/>
          </a:bodyPr>
          <a:lstStyle/>
          <a:p>
            <a:endParaRPr/>
          </a:p>
        </p:txBody>
      </p:sp>
      <p:sp>
        <p:nvSpPr>
          <p:cNvPr id="361"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62" name="Double-click to edit"/>
          <p:cNvSpPr txBox="1">
            <a:spLocks noGrp="1"/>
          </p:cNvSpPr>
          <p:nvPr>
            <p:ph type="body" sz="quarter" idx="16"/>
          </p:nvPr>
        </p:nvSpPr>
        <p:spPr>
          <a:xfrm>
            <a:off x="1132779" y="5830730"/>
            <a:ext cx="6047577" cy="1994409"/>
          </a:xfrm>
          <a:prstGeom prst="rect">
            <a:avLst/>
          </a:prstGeom>
        </p:spPr>
        <p:txBody>
          <a:bodyPr anchor="b"/>
          <a:lstStyle>
            <a:lvl1pPr algn="l">
              <a:defRPr sz="4400">
                <a:solidFill>
                  <a:srgbClr val="000000"/>
                </a:solidFill>
                <a:latin typeface="+mn-lt"/>
                <a:ea typeface="+mn-ea"/>
                <a:cs typeface="+mn-cs"/>
                <a:sym typeface="Helvetica Neue Light"/>
              </a:defRPr>
            </a:lvl1pPr>
          </a:lstStyle>
          <a:p>
            <a:r>
              <a:t>Double-click to edit</a:t>
            </a:r>
          </a:p>
        </p:txBody>
      </p:sp>
      <p:sp>
        <p:nvSpPr>
          <p:cNvPr id="363" name="Double-click to edit"/>
          <p:cNvSpPr txBox="1">
            <a:spLocks noGrp="1"/>
          </p:cNvSpPr>
          <p:nvPr>
            <p:ph type="body" sz="quarter" idx="17"/>
          </p:nvPr>
        </p:nvSpPr>
        <p:spPr>
          <a:xfrm>
            <a:off x="1132779" y="7967014"/>
            <a:ext cx="6047577" cy="3830562"/>
          </a:xfrm>
          <a:prstGeom prst="rect">
            <a:avLst/>
          </a:prstGeom>
        </p:spPr>
        <p:txBody>
          <a:bodyPr/>
          <a:lstStyle>
            <a:lvl1pPr algn="l">
              <a:lnSpc>
                <a:spcPct val="120000"/>
              </a:lnSpc>
              <a:defRPr sz="3200">
                <a:solidFill>
                  <a:srgbClr val="000000"/>
                </a:solidFill>
                <a:latin typeface="+mn-lt"/>
                <a:ea typeface="+mn-ea"/>
                <a:cs typeface="+mn-cs"/>
                <a:sym typeface="Helvetica Neue Light"/>
              </a:defRPr>
            </a:lvl1pPr>
          </a:lstStyle>
          <a:p>
            <a:r>
              <a:t>Double-click to edit</a:t>
            </a:r>
          </a:p>
        </p:txBody>
      </p:sp>
      <p:sp>
        <p:nvSpPr>
          <p:cNvPr id="364"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65"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66" name="Double-click to edit"/>
          <p:cNvSpPr txBox="1">
            <a:spLocks noGrp="1"/>
          </p:cNvSpPr>
          <p:nvPr>
            <p:ph type="body" sz="quarter" idx="18"/>
          </p:nvPr>
        </p:nvSpPr>
        <p:spPr>
          <a:xfrm>
            <a:off x="9167701" y="5830730"/>
            <a:ext cx="6047577" cy="1994409"/>
          </a:xfrm>
          <a:prstGeom prst="rect">
            <a:avLst/>
          </a:prstGeom>
        </p:spPr>
        <p:txBody>
          <a:bodyPr anchor="b"/>
          <a:lstStyle>
            <a:lvl1pPr algn="l">
              <a:defRPr sz="4400">
                <a:solidFill>
                  <a:srgbClr val="000000"/>
                </a:solidFill>
                <a:latin typeface="+mn-lt"/>
                <a:ea typeface="+mn-ea"/>
                <a:cs typeface="+mn-cs"/>
                <a:sym typeface="Helvetica Neue Light"/>
              </a:defRPr>
            </a:lvl1pPr>
          </a:lstStyle>
          <a:p>
            <a:r>
              <a:t>Double-click to edit</a:t>
            </a:r>
          </a:p>
        </p:txBody>
      </p:sp>
      <p:sp>
        <p:nvSpPr>
          <p:cNvPr id="367" name="Double-click to edit"/>
          <p:cNvSpPr txBox="1">
            <a:spLocks noGrp="1"/>
          </p:cNvSpPr>
          <p:nvPr>
            <p:ph type="body" sz="quarter" idx="19"/>
          </p:nvPr>
        </p:nvSpPr>
        <p:spPr>
          <a:xfrm>
            <a:off x="9167701" y="7967014"/>
            <a:ext cx="6047577" cy="3830562"/>
          </a:xfrm>
          <a:prstGeom prst="rect">
            <a:avLst/>
          </a:prstGeom>
        </p:spPr>
        <p:txBody>
          <a:bodyPr/>
          <a:lstStyle>
            <a:lvl1pPr algn="l">
              <a:lnSpc>
                <a:spcPct val="120000"/>
              </a:lnSpc>
              <a:defRPr sz="3200">
                <a:solidFill>
                  <a:srgbClr val="000000"/>
                </a:solidFill>
                <a:latin typeface="+mn-lt"/>
                <a:ea typeface="+mn-ea"/>
                <a:cs typeface="+mn-cs"/>
                <a:sym typeface="Helvetica Neue Light"/>
              </a:defRPr>
            </a:lvl1pPr>
          </a:lstStyle>
          <a:p>
            <a:r>
              <a:t>Double-click to edit</a:t>
            </a:r>
          </a:p>
        </p:txBody>
      </p:sp>
      <p:sp>
        <p:nvSpPr>
          <p:cNvPr id="368" name="Double-click to edit"/>
          <p:cNvSpPr txBox="1">
            <a:spLocks noGrp="1"/>
          </p:cNvSpPr>
          <p:nvPr>
            <p:ph type="body" sz="quarter" idx="20"/>
          </p:nvPr>
        </p:nvSpPr>
        <p:spPr>
          <a:xfrm>
            <a:off x="17225610" y="5830730"/>
            <a:ext cx="6047577" cy="1994409"/>
          </a:xfrm>
          <a:prstGeom prst="rect">
            <a:avLst/>
          </a:prstGeom>
        </p:spPr>
        <p:txBody>
          <a:bodyPr anchor="b"/>
          <a:lstStyle>
            <a:lvl1pPr algn="l">
              <a:defRPr sz="4400">
                <a:solidFill>
                  <a:srgbClr val="000000"/>
                </a:solidFill>
                <a:latin typeface="+mn-lt"/>
                <a:ea typeface="+mn-ea"/>
                <a:cs typeface="+mn-cs"/>
                <a:sym typeface="Helvetica Neue Light"/>
              </a:defRPr>
            </a:lvl1pPr>
          </a:lstStyle>
          <a:p>
            <a:r>
              <a:t>Double-click to edit</a:t>
            </a:r>
          </a:p>
        </p:txBody>
      </p:sp>
      <p:sp>
        <p:nvSpPr>
          <p:cNvPr id="369" name="Double-click to edit"/>
          <p:cNvSpPr txBox="1">
            <a:spLocks noGrp="1"/>
          </p:cNvSpPr>
          <p:nvPr>
            <p:ph type="body" sz="quarter" idx="21"/>
          </p:nvPr>
        </p:nvSpPr>
        <p:spPr>
          <a:xfrm>
            <a:off x="17225610" y="7967014"/>
            <a:ext cx="6047577" cy="3830562"/>
          </a:xfrm>
          <a:prstGeom prst="rect">
            <a:avLst/>
          </a:prstGeom>
        </p:spPr>
        <p:txBody>
          <a:bodyPr/>
          <a:lstStyle>
            <a:lvl1pPr algn="l">
              <a:lnSpc>
                <a:spcPct val="120000"/>
              </a:lnSpc>
              <a:defRPr sz="3200">
                <a:solidFill>
                  <a:srgbClr val="000000"/>
                </a:solidFill>
                <a:latin typeface="+mn-lt"/>
                <a:ea typeface="+mn-ea"/>
                <a:cs typeface="+mn-cs"/>
                <a:sym typeface="Helvetica Neue Light"/>
              </a:defRPr>
            </a:lvl1pPr>
          </a:lstStyle>
          <a:p>
            <a:r>
              <a:t>Double-click to edit</a:t>
            </a:r>
          </a:p>
        </p:txBody>
      </p:sp>
      <p:sp>
        <p:nvSpPr>
          <p:cNvPr id="37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7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72" name="Organization name"/>
          <p:cNvSpPr txBox="1">
            <a:spLocks noGrp="1"/>
          </p:cNvSpPr>
          <p:nvPr>
            <p:ph type="body" sz="quarter" idx="22"/>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3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Photo &amp; caption">
    <p:spTree>
      <p:nvGrpSpPr>
        <p:cNvPr id="1" name=""/>
        <p:cNvGrpSpPr/>
        <p:nvPr/>
      </p:nvGrpSpPr>
      <p:grpSpPr>
        <a:xfrm>
          <a:off x="0" y="0"/>
          <a:ext cx="0" cy="0"/>
          <a:chOff x="0" y="0"/>
          <a:chExt cx="0" cy="0"/>
        </a:xfrm>
      </p:grpSpPr>
      <p:sp>
        <p:nvSpPr>
          <p:cNvPr id="380" name="image background small.png"/>
          <p:cNvSpPr>
            <a:spLocks noGrp="1"/>
          </p:cNvSpPr>
          <p:nvPr>
            <p:ph type="pic" idx="13"/>
          </p:nvPr>
        </p:nvSpPr>
        <p:spPr>
          <a:xfrm>
            <a:off x="88031" y="-6566131"/>
            <a:ext cx="24188757" cy="24188757"/>
          </a:xfrm>
          <a:prstGeom prst="rect">
            <a:avLst/>
          </a:prstGeom>
        </p:spPr>
        <p:txBody>
          <a:bodyPr lIns="91439" tIns="45719" rIns="91439" bIns="45719">
            <a:noAutofit/>
          </a:bodyPr>
          <a:lstStyle/>
          <a:p>
            <a:endParaRPr/>
          </a:p>
        </p:txBody>
      </p:sp>
      <p:sp>
        <p:nvSpPr>
          <p:cNvPr id="381" name="Double-click to edi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solidFill>
                  <a:srgbClr val="000000"/>
                </a:solidFill>
                <a:latin typeface="+mn-lt"/>
                <a:ea typeface="+mn-ea"/>
                <a:cs typeface="+mn-cs"/>
                <a:sym typeface="Helvetica Neue Light"/>
              </a:defRPr>
            </a:lvl1pPr>
          </a:lstStyle>
          <a:p>
            <a:r>
              <a:t>Double-click to edit</a:t>
            </a:r>
          </a:p>
        </p:txBody>
      </p:sp>
      <p:sp>
        <p:nvSpPr>
          <p:cNvPr id="382"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8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8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85"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3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Photo &amp; long caption">
    <p:spTree>
      <p:nvGrpSpPr>
        <p:cNvPr id="1" name=""/>
        <p:cNvGrpSpPr/>
        <p:nvPr/>
      </p:nvGrpSpPr>
      <p:grpSpPr>
        <a:xfrm>
          <a:off x="0" y="0"/>
          <a:ext cx="0" cy="0"/>
          <a:chOff x="0" y="0"/>
          <a:chExt cx="0" cy="0"/>
        </a:xfrm>
      </p:grpSpPr>
      <p:sp>
        <p:nvSpPr>
          <p:cNvPr id="393" name="image background small.png"/>
          <p:cNvSpPr>
            <a:spLocks noGrp="1"/>
          </p:cNvSpPr>
          <p:nvPr>
            <p:ph type="pic" idx="13"/>
          </p:nvPr>
        </p:nvSpPr>
        <p:spPr>
          <a:xfrm>
            <a:off x="77978" y="-8807119"/>
            <a:ext cx="24227319" cy="24227319"/>
          </a:xfrm>
          <a:prstGeom prst="rect">
            <a:avLst/>
          </a:prstGeom>
        </p:spPr>
        <p:txBody>
          <a:bodyPr lIns="91439" tIns="45719" rIns="91439" bIns="45719">
            <a:noAutofit/>
          </a:bodyPr>
          <a:lstStyle/>
          <a:p>
            <a:endParaRPr/>
          </a:p>
        </p:txBody>
      </p:sp>
      <p:sp>
        <p:nvSpPr>
          <p:cNvPr id="394" name="Double-click to edit"/>
          <p:cNvSpPr txBox="1">
            <a:spLocks noGrp="1"/>
          </p:cNvSpPr>
          <p:nvPr>
            <p:ph type="body" sz="quarter" idx="14"/>
          </p:nvPr>
        </p:nvSpPr>
        <p:spPr>
          <a:xfrm>
            <a:off x="1970067" y="6679816"/>
            <a:ext cx="20443866" cy="1994409"/>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395" name="Double-click to edit"/>
          <p:cNvSpPr txBox="1">
            <a:spLocks noGrp="1"/>
          </p:cNvSpPr>
          <p:nvPr>
            <p:ph type="body" sz="half" idx="15"/>
          </p:nvPr>
        </p:nvSpPr>
        <p:spPr>
          <a:xfrm>
            <a:off x="1970067" y="8816100"/>
            <a:ext cx="20443866" cy="3830562"/>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396"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39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39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99"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0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Photo &amp; long caption">
    <p:spTree>
      <p:nvGrpSpPr>
        <p:cNvPr id="1" name=""/>
        <p:cNvGrpSpPr/>
        <p:nvPr/>
      </p:nvGrpSpPr>
      <p:grpSpPr>
        <a:xfrm>
          <a:off x="0" y="0"/>
          <a:ext cx="0" cy="0"/>
          <a:chOff x="0" y="0"/>
          <a:chExt cx="0" cy="0"/>
        </a:xfrm>
      </p:grpSpPr>
      <p:sp>
        <p:nvSpPr>
          <p:cNvPr id="407" name="image background small.png"/>
          <p:cNvSpPr>
            <a:spLocks noGrp="1"/>
          </p:cNvSpPr>
          <p:nvPr>
            <p:ph type="pic" idx="13"/>
          </p:nvPr>
        </p:nvSpPr>
        <p:spPr>
          <a:xfrm>
            <a:off x="72685" y="-7463840"/>
            <a:ext cx="24220041" cy="24220040"/>
          </a:xfrm>
          <a:prstGeom prst="rect">
            <a:avLst/>
          </a:prstGeom>
        </p:spPr>
        <p:txBody>
          <a:bodyPr lIns="91439" tIns="45719" rIns="91439" bIns="45719">
            <a:noAutofit/>
          </a:bodyPr>
          <a:lstStyle/>
          <a:p>
            <a:endParaRPr/>
          </a:p>
        </p:txBody>
      </p:sp>
      <p:sp>
        <p:nvSpPr>
          <p:cNvPr id="408" name="Double-click to edit"/>
          <p:cNvSpPr txBox="1">
            <a:spLocks noGrp="1"/>
          </p:cNvSpPr>
          <p:nvPr>
            <p:ph type="body" sz="quarter" idx="14"/>
          </p:nvPr>
        </p:nvSpPr>
        <p:spPr>
          <a:xfrm>
            <a:off x="1970067" y="9752307"/>
            <a:ext cx="20443866"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409" name="Double-click to edit"/>
          <p:cNvSpPr txBox="1">
            <a:spLocks noGrp="1"/>
          </p:cNvSpPr>
          <p:nvPr>
            <p:ph type="body" sz="quarter" idx="15"/>
          </p:nvPr>
        </p:nvSpPr>
        <p:spPr>
          <a:xfrm>
            <a:off x="1970067" y="11258854"/>
            <a:ext cx="20443866"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410"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1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1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13"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wo photos &amp; long caption">
    <p:spTree>
      <p:nvGrpSpPr>
        <p:cNvPr id="1" name=""/>
        <p:cNvGrpSpPr/>
        <p:nvPr/>
      </p:nvGrpSpPr>
      <p:grpSpPr>
        <a:xfrm>
          <a:off x="0" y="0"/>
          <a:ext cx="0" cy="0"/>
          <a:chOff x="0" y="0"/>
          <a:chExt cx="0" cy="0"/>
        </a:xfrm>
      </p:grpSpPr>
      <p:sp>
        <p:nvSpPr>
          <p:cNvPr id="421" name="image background small.png"/>
          <p:cNvSpPr>
            <a:spLocks noGrp="1"/>
          </p:cNvSpPr>
          <p:nvPr>
            <p:ph type="pic" idx="13"/>
          </p:nvPr>
        </p:nvSpPr>
        <p:spPr>
          <a:xfrm>
            <a:off x="87436" y="-1401726"/>
            <a:ext cx="12095813" cy="12095812"/>
          </a:xfrm>
          <a:prstGeom prst="rect">
            <a:avLst/>
          </a:prstGeom>
        </p:spPr>
        <p:txBody>
          <a:bodyPr lIns="91439" tIns="45719" rIns="91439" bIns="45719">
            <a:noAutofit/>
          </a:bodyPr>
          <a:lstStyle/>
          <a:p>
            <a:endParaRPr/>
          </a:p>
        </p:txBody>
      </p:sp>
      <p:sp>
        <p:nvSpPr>
          <p:cNvPr id="422" name="image background small.png"/>
          <p:cNvSpPr>
            <a:spLocks noGrp="1"/>
          </p:cNvSpPr>
          <p:nvPr>
            <p:ph type="pic" idx="14"/>
          </p:nvPr>
        </p:nvSpPr>
        <p:spPr>
          <a:xfrm>
            <a:off x="12213236" y="-1423887"/>
            <a:ext cx="12121212" cy="12121212"/>
          </a:xfrm>
          <a:prstGeom prst="rect">
            <a:avLst/>
          </a:prstGeom>
        </p:spPr>
        <p:txBody>
          <a:bodyPr lIns="91439" tIns="45719" rIns="91439" bIns="45719">
            <a:noAutofit/>
          </a:bodyPr>
          <a:lstStyle/>
          <a:p>
            <a:endParaRPr/>
          </a:p>
        </p:txBody>
      </p:sp>
      <p:sp>
        <p:nvSpPr>
          <p:cNvPr id="423"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24" name="Double-click to edit"/>
          <p:cNvSpPr txBox="1">
            <a:spLocks noGrp="1"/>
          </p:cNvSpPr>
          <p:nvPr>
            <p:ph type="body" sz="quarter" idx="15"/>
          </p:nvPr>
        </p:nvSpPr>
        <p:spPr>
          <a:xfrm>
            <a:off x="1970067" y="9752307"/>
            <a:ext cx="20443866"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425" name="Double-click to edit"/>
          <p:cNvSpPr txBox="1">
            <a:spLocks noGrp="1"/>
          </p:cNvSpPr>
          <p:nvPr>
            <p:ph type="body" sz="quarter" idx="16"/>
          </p:nvPr>
        </p:nvSpPr>
        <p:spPr>
          <a:xfrm>
            <a:off x="1970067" y="11258854"/>
            <a:ext cx="20443866"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426"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2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2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29"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Three photos &amp; long caption">
    <p:spTree>
      <p:nvGrpSpPr>
        <p:cNvPr id="1" name=""/>
        <p:cNvGrpSpPr/>
        <p:nvPr/>
      </p:nvGrpSpPr>
      <p:grpSpPr>
        <a:xfrm>
          <a:off x="0" y="0"/>
          <a:ext cx="0" cy="0"/>
          <a:chOff x="0" y="0"/>
          <a:chExt cx="0" cy="0"/>
        </a:xfrm>
      </p:grpSpPr>
      <p:sp>
        <p:nvSpPr>
          <p:cNvPr id="437" name="image background small.png"/>
          <p:cNvSpPr>
            <a:spLocks noGrp="1"/>
          </p:cNvSpPr>
          <p:nvPr>
            <p:ph type="pic" sz="half" idx="13"/>
          </p:nvPr>
        </p:nvSpPr>
        <p:spPr>
          <a:xfrm>
            <a:off x="7686688" y="127342"/>
            <a:ext cx="9036619" cy="9036619"/>
          </a:xfrm>
          <a:prstGeom prst="rect">
            <a:avLst/>
          </a:prstGeom>
        </p:spPr>
        <p:txBody>
          <a:bodyPr lIns="91439" tIns="45719" rIns="91439" bIns="45719">
            <a:noAutofit/>
          </a:bodyPr>
          <a:lstStyle/>
          <a:p>
            <a:endParaRPr/>
          </a:p>
        </p:txBody>
      </p:sp>
      <p:sp>
        <p:nvSpPr>
          <p:cNvPr id="438" name="image background small.png"/>
          <p:cNvSpPr>
            <a:spLocks noGrp="1"/>
          </p:cNvSpPr>
          <p:nvPr>
            <p:ph type="pic" sz="half" idx="14"/>
          </p:nvPr>
        </p:nvSpPr>
        <p:spPr>
          <a:xfrm>
            <a:off x="14959325" y="-24891"/>
            <a:ext cx="9335455" cy="9335456"/>
          </a:xfrm>
          <a:prstGeom prst="rect">
            <a:avLst/>
          </a:prstGeom>
        </p:spPr>
        <p:txBody>
          <a:bodyPr lIns="91439" tIns="45719" rIns="91439" bIns="45719">
            <a:noAutofit/>
          </a:bodyPr>
          <a:lstStyle/>
          <a:p>
            <a:endParaRPr/>
          </a:p>
        </p:txBody>
      </p:sp>
      <p:sp>
        <p:nvSpPr>
          <p:cNvPr id="439" name="image background small.png"/>
          <p:cNvSpPr>
            <a:spLocks noGrp="1"/>
          </p:cNvSpPr>
          <p:nvPr>
            <p:ph type="pic" sz="half" idx="15"/>
          </p:nvPr>
        </p:nvSpPr>
        <p:spPr>
          <a:xfrm>
            <a:off x="63801" y="-49531"/>
            <a:ext cx="9375804" cy="9375804"/>
          </a:xfrm>
          <a:prstGeom prst="rect">
            <a:avLst/>
          </a:prstGeom>
        </p:spPr>
        <p:txBody>
          <a:bodyPr lIns="91439" tIns="45719" rIns="91439" bIns="45719">
            <a:noAutofit/>
          </a:bodyPr>
          <a:lstStyle/>
          <a:p>
            <a:endParaRPr/>
          </a:p>
        </p:txBody>
      </p:sp>
      <p:sp>
        <p:nvSpPr>
          <p:cNvPr id="440"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41"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42" name="Double-click to edit"/>
          <p:cNvSpPr txBox="1">
            <a:spLocks noGrp="1"/>
          </p:cNvSpPr>
          <p:nvPr>
            <p:ph type="body" sz="quarter" idx="16"/>
          </p:nvPr>
        </p:nvSpPr>
        <p:spPr>
          <a:xfrm>
            <a:off x="1970067" y="9752307"/>
            <a:ext cx="20443866"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443" name="Double-click to edit"/>
          <p:cNvSpPr txBox="1">
            <a:spLocks noGrp="1"/>
          </p:cNvSpPr>
          <p:nvPr>
            <p:ph type="body" sz="quarter" idx="17"/>
          </p:nvPr>
        </p:nvSpPr>
        <p:spPr>
          <a:xfrm>
            <a:off x="1970067" y="11258854"/>
            <a:ext cx="20443866"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444"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4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4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47"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Two photos &amp; long caption">
    <p:spTree>
      <p:nvGrpSpPr>
        <p:cNvPr id="1" name=""/>
        <p:cNvGrpSpPr/>
        <p:nvPr/>
      </p:nvGrpSpPr>
      <p:grpSpPr>
        <a:xfrm>
          <a:off x="0" y="0"/>
          <a:ext cx="0" cy="0"/>
          <a:chOff x="0" y="0"/>
          <a:chExt cx="0" cy="0"/>
        </a:xfrm>
      </p:grpSpPr>
      <p:sp>
        <p:nvSpPr>
          <p:cNvPr id="455" name="image background small.png"/>
          <p:cNvSpPr>
            <a:spLocks noGrp="1"/>
          </p:cNvSpPr>
          <p:nvPr>
            <p:ph type="pic" idx="13"/>
          </p:nvPr>
        </p:nvSpPr>
        <p:spPr>
          <a:xfrm>
            <a:off x="8534807" y="-3237072"/>
            <a:ext cx="15765447" cy="15765447"/>
          </a:xfrm>
          <a:prstGeom prst="rect">
            <a:avLst/>
          </a:prstGeom>
        </p:spPr>
        <p:txBody>
          <a:bodyPr lIns="91439" tIns="45719" rIns="91439" bIns="45719">
            <a:noAutofit/>
          </a:bodyPr>
          <a:lstStyle/>
          <a:p>
            <a:endParaRPr/>
          </a:p>
        </p:txBody>
      </p:sp>
      <p:sp>
        <p:nvSpPr>
          <p:cNvPr id="456" name="image background small.png"/>
          <p:cNvSpPr>
            <a:spLocks noGrp="1"/>
          </p:cNvSpPr>
          <p:nvPr>
            <p:ph type="pic" sz="half" idx="14"/>
          </p:nvPr>
        </p:nvSpPr>
        <p:spPr>
          <a:xfrm>
            <a:off x="68233" y="-47316"/>
            <a:ext cx="9371372" cy="9371373"/>
          </a:xfrm>
          <a:prstGeom prst="rect">
            <a:avLst/>
          </a:prstGeom>
        </p:spPr>
        <p:txBody>
          <a:bodyPr lIns="91439" tIns="45719" rIns="91439" bIns="45719">
            <a:noAutofit/>
          </a:bodyPr>
          <a:lstStyle/>
          <a:p>
            <a:endParaRPr/>
          </a:p>
        </p:txBody>
      </p:sp>
      <p:sp>
        <p:nvSpPr>
          <p:cNvPr id="457"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58" name="Double-click to edit"/>
          <p:cNvSpPr txBox="1">
            <a:spLocks noGrp="1"/>
          </p:cNvSpPr>
          <p:nvPr>
            <p:ph type="body" sz="quarter" idx="15"/>
          </p:nvPr>
        </p:nvSpPr>
        <p:spPr>
          <a:xfrm>
            <a:off x="1970067" y="9752307"/>
            <a:ext cx="20443866"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459" name="Double-click to edit"/>
          <p:cNvSpPr txBox="1">
            <a:spLocks noGrp="1"/>
          </p:cNvSpPr>
          <p:nvPr>
            <p:ph type="body" sz="quarter" idx="16"/>
          </p:nvPr>
        </p:nvSpPr>
        <p:spPr>
          <a:xfrm>
            <a:off x="1970067" y="11258854"/>
            <a:ext cx="20443866"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460"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6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6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63"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Mission statement">
    <p:spTree>
      <p:nvGrpSpPr>
        <p:cNvPr id="1" name=""/>
        <p:cNvGrpSpPr/>
        <p:nvPr/>
      </p:nvGrpSpPr>
      <p:grpSpPr>
        <a:xfrm>
          <a:off x="0" y="0"/>
          <a:ext cx="0" cy="0"/>
          <a:chOff x="0" y="0"/>
          <a:chExt cx="0" cy="0"/>
        </a:xfrm>
      </p:grpSpPr>
      <p:sp>
        <p:nvSpPr>
          <p:cNvPr id="38" name="We are the Organization Name!…"/>
          <p:cNvSpPr txBox="1">
            <a:spLocks noGrp="1"/>
          </p:cNvSpPr>
          <p:nvPr>
            <p:ph type="body" idx="13"/>
          </p:nvPr>
        </p:nvSpPr>
        <p:spPr>
          <a:xfrm>
            <a:off x="3556690" y="664245"/>
            <a:ext cx="17270619" cy="11649943"/>
          </a:xfrm>
          <a:prstGeom prst="rect">
            <a:avLst/>
          </a:prstGeom>
        </p:spPr>
        <p:txBody>
          <a:bodyPr anchor="ctr"/>
          <a:lstStyle/>
          <a:p>
            <a:pPr>
              <a:defRPr sz="6600">
                <a:solidFill>
                  <a:srgbClr val="000000"/>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solidFill>
                  <a:srgbClr val="000000"/>
                </a:solidFill>
                <a:latin typeface="+mn-lt"/>
                <a:ea typeface="+mn-ea"/>
                <a:cs typeface="+mn-cs"/>
                <a:sym typeface="Helvetica Neue Light"/>
              </a:defRPr>
            </a:pPr>
            <a:r>
              <a:t>Our mission statement goes here…</a:t>
            </a:r>
          </a:p>
        </p:txBody>
      </p:sp>
      <p:sp>
        <p:nvSpPr>
          <p:cNvPr id="39"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hree photos &amp; long caption">
    <p:spTree>
      <p:nvGrpSpPr>
        <p:cNvPr id="1" name=""/>
        <p:cNvGrpSpPr/>
        <p:nvPr/>
      </p:nvGrpSpPr>
      <p:grpSpPr>
        <a:xfrm>
          <a:off x="0" y="0"/>
          <a:ext cx="0" cy="0"/>
          <a:chOff x="0" y="0"/>
          <a:chExt cx="0" cy="0"/>
        </a:xfrm>
      </p:grpSpPr>
      <p:sp>
        <p:nvSpPr>
          <p:cNvPr id="471" name="image background small.png"/>
          <p:cNvSpPr>
            <a:spLocks noGrp="1"/>
          </p:cNvSpPr>
          <p:nvPr>
            <p:ph type="pic" sz="half" idx="13"/>
          </p:nvPr>
        </p:nvSpPr>
        <p:spPr>
          <a:xfrm>
            <a:off x="91114" y="2671633"/>
            <a:ext cx="8506530" cy="8506530"/>
          </a:xfrm>
          <a:prstGeom prst="rect">
            <a:avLst/>
          </a:prstGeom>
        </p:spPr>
        <p:txBody>
          <a:bodyPr lIns="91439" tIns="45719" rIns="91439" bIns="45719">
            <a:noAutofit/>
          </a:bodyPr>
          <a:lstStyle/>
          <a:p>
            <a:endParaRPr/>
          </a:p>
        </p:txBody>
      </p:sp>
      <p:sp>
        <p:nvSpPr>
          <p:cNvPr id="472" name="image background small.png"/>
          <p:cNvSpPr>
            <a:spLocks noGrp="1"/>
          </p:cNvSpPr>
          <p:nvPr>
            <p:ph type="pic" idx="14"/>
          </p:nvPr>
        </p:nvSpPr>
        <p:spPr>
          <a:xfrm>
            <a:off x="8534807" y="-3240015"/>
            <a:ext cx="15771333" cy="15771333"/>
          </a:xfrm>
          <a:prstGeom prst="rect">
            <a:avLst/>
          </a:prstGeom>
        </p:spPr>
        <p:txBody>
          <a:bodyPr lIns="91439" tIns="45719" rIns="91439" bIns="45719">
            <a:noAutofit/>
          </a:bodyPr>
          <a:lstStyle/>
          <a:p>
            <a:endParaRPr/>
          </a:p>
        </p:txBody>
      </p:sp>
      <p:sp>
        <p:nvSpPr>
          <p:cNvPr id="473" name="image background small.png"/>
          <p:cNvSpPr>
            <a:spLocks noGrp="1"/>
          </p:cNvSpPr>
          <p:nvPr>
            <p:ph type="pic" sz="half" idx="15"/>
          </p:nvPr>
        </p:nvSpPr>
        <p:spPr>
          <a:xfrm>
            <a:off x="72988" y="-1846705"/>
            <a:ext cx="8525779" cy="8525779"/>
          </a:xfrm>
          <a:prstGeom prst="rect">
            <a:avLst/>
          </a:prstGeom>
        </p:spPr>
        <p:txBody>
          <a:bodyPr lIns="91439" tIns="45719" rIns="91439" bIns="45719">
            <a:noAutofit/>
          </a:bodyPr>
          <a:lstStyle/>
          <a:p>
            <a:endParaRPr/>
          </a:p>
        </p:txBody>
      </p:sp>
      <p:sp>
        <p:nvSpPr>
          <p:cNvPr id="474"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75" name="Double-click to edit"/>
          <p:cNvSpPr txBox="1">
            <a:spLocks noGrp="1"/>
          </p:cNvSpPr>
          <p:nvPr>
            <p:ph type="body" sz="quarter" idx="16"/>
          </p:nvPr>
        </p:nvSpPr>
        <p:spPr>
          <a:xfrm>
            <a:off x="1970067" y="9752307"/>
            <a:ext cx="20443866"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Double-click to edit</a:t>
            </a:r>
          </a:p>
        </p:txBody>
      </p:sp>
      <p:sp>
        <p:nvSpPr>
          <p:cNvPr id="476" name="Double-click to edit"/>
          <p:cNvSpPr txBox="1">
            <a:spLocks noGrp="1"/>
          </p:cNvSpPr>
          <p:nvPr>
            <p:ph type="body" sz="quarter" idx="17"/>
          </p:nvPr>
        </p:nvSpPr>
        <p:spPr>
          <a:xfrm>
            <a:off x="1970067" y="11258854"/>
            <a:ext cx="20443866"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477"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78"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47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8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81"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4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Blank (white)">
    <p:spTree>
      <p:nvGrpSpPr>
        <p:cNvPr id="1" name=""/>
        <p:cNvGrpSpPr/>
        <p:nvPr/>
      </p:nvGrpSpPr>
      <p:grpSpPr>
        <a:xfrm>
          <a:off x="0" y="0"/>
          <a:ext cx="0" cy="0"/>
          <a:chOff x="0" y="0"/>
          <a:chExt cx="0" cy="0"/>
        </a:xfrm>
      </p:grpSpPr>
      <p:sp>
        <p:nvSpPr>
          <p:cNvPr id="50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0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08"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0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Mission statement">
    <p:bg>
      <p:bgPr>
        <a:solidFill>
          <a:srgbClr val="306299"/>
        </a:solidFill>
        <a:effectLst/>
      </p:bgPr>
    </p:bg>
    <p:spTree>
      <p:nvGrpSpPr>
        <p:cNvPr id="1" name=""/>
        <p:cNvGrpSpPr/>
        <p:nvPr/>
      </p:nvGrpSpPr>
      <p:grpSpPr>
        <a:xfrm>
          <a:off x="0" y="0"/>
          <a:ext cx="0" cy="0"/>
          <a:chOff x="0" y="0"/>
          <a:chExt cx="0" cy="0"/>
        </a:xfrm>
      </p:grpSpPr>
      <p:sp>
        <p:nvSpPr>
          <p:cNvPr id="516" name="We are the Organization Name!…"/>
          <p:cNvSpPr txBox="1">
            <a:spLocks noGrp="1"/>
          </p:cNvSpPr>
          <p:nvPr>
            <p:ph type="body" idx="13"/>
          </p:nvPr>
        </p:nvSpPr>
        <p:spPr>
          <a:xfrm>
            <a:off x="3556690" y="664245"/>
            <a:ext cx="17270619" cy="11649943"/>
          </a:xfrm>
          <a:prstGeom prst="rect">
            <a:avLst/>
          </a:prstGeom>
        </p:spPr>
        <p:txBody>
          <a:bodyPr anchor="ctr"/>
          <a:lstStyle/>
          <a:p>
            <a:pPr>
              <a:defRPr sz="66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latin typeface="+mn-lt"/>
                <a:ea typeface="+mn-ea"/>
                <a:cs typeface="+mn-cs"/>
                <a:sym typeface="Helvetica Neue Light"/>
              </a:defRPr>
            </a:pPr>
            <a:r>
              <a:t>Our mission statement goes here…</a:t>
            </a:r>
          </a:p>
        </p:txBody>
      </p:sp>
      <p:sp>
        <p:nvSpPr>
          <p:cNvPr id="517"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306299"/>
        </a:solidFill>
        <a:effectLst/>
      </p:bgPr>
    </p:bg>
    <p:spTree>
      <p:nvGrpSpPr>
        <p:cNvPr id="1" name=""/>
        <p:cNvGrpSpPr/>
        <p:nvPr/>
      </p:nvGrpSpPr>
      <p:grpSpPr>
        <a:xfrm>
          <a:off x="0" y="0"/>
          <a:ext cx="0" cy="0"/>
          <a:chOff x="0" y="0"/>
          <a:chExt cx="0" cy="0"/>
        </a:xfrm>
      </p:grpSpPr>
      <p:sp>
        <p:nvSpPr>
          <p:cNvPr id="52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26" name="image background small.png"/>
          <p:cNvSpPr>
            <a:spLocks noGrp="1"/>
          </p:cNvSpPr>
          <p:nvPr>
            <p:ph type="pic" idx="13"/>
          </p:nvPr>
        </p:nvSpPr>
        <p:spPr>
          <a:xfrm>
            <a:off x="-17141" y="-8900318"/>
            <a:ext cx="24413719" cy="24413719"/>
          </a:xfrm>
          <a:prstGeom prst="rect">
            <a:avLst/>
          </a:prstGeom>
        </p:spPr>
        <p:txBody>
          <a:bodyPr lIns="91439" tIns="45719" rIns="91439" bIns="45719">
            <a:noAutofit/>
          </a:bodyPr>
          <a:lstStyle/>
          <a:p>
            <a:endParaRPr/>
          </a:p>
        </p:txBody>
      </p:sp>
      <p:sp>
        <p:nvSpPr>
          <p:cNvPr id="527"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528" name="We are the Organization Name!…"/>
          <p:cNvSpPr txBox="1">
            <a:spLocks noGrp="1"/>
          </p:cNvSpPr>
          <p:nvPr>
            <p:ph type="body" sz="half" idx="14"/>
          </p:nvPr>
        </p:nvSpPr>
        <p:spPr>
          <a:xfrm>
            <a:off x="3556690" y="6907787"/>
            <a:ext cx="17270619" cy="5406401"/>
          </a:xfrm>
          <a:prstGeom prst="rect">
            <a:avLst/>
          </a:prstGeom>
        </p:spPr>
        <p:txBody>
          <a:bodyPr anchor="ctr"/>
          <a:lstStyle/>
          <a:p>
            <a:pPr>
              <a:defRPr sz="6600">
                <a:solidFill>
                  <a:srgbClr val="FCB448"/>
                </a:solidFill>
                <a:latin typeface="+mn-lt"/>
                <a:ea typeface="+mn-ea"/>
                <a:cs typeface="+mn-cs"/>
                <a:sym typeface="Helvetica Neue Light"/>
              </a:defRPr>
            </a:pPr>
            <a:r>
              <a:t>We are the Organization Name!</a:t>
            </a:r>
          </a:p>
          <a:p>
            <a:endParaRPr/>
          </a:p>
          <a:p>
            <a:pPr>
              <a:lnSpc>
                <a:spcPct val="120000"/>
              </a:lnSpc>
              <a:defRPr sz="3600">
                <a:latin typeface="+mn-lt"/>
                <a:ea typeface="+mn-ea"/>
                <a:cs typeface="+mn-cs"/>
                <a:sym typeface="Helvetica Neue Light"/>
              </a:defRPr>
            </a:pPr>
            <a:r>
              <a:t>Our mission statement goes here…</a:t>
            </a:r>
          </a:p>
        </p:txBody>
      </p:sp>
      <p:sp>
        <p:nvSpPr>
          <p:cNvPr id="52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30"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306299"/>
        </a:solidFill>
        <a:effectLst/>
      </p:bgPr>
    </p:bg>
    <p:spTree>
      <p:nvGrpSpPr>
        <p:cNvPr id="1" name=""/>
        <p:cNvGrpSpPr/>
        <p:nvPr/>
      </p:nvGrpSpPr>
      <p:grpSpPr>
        <a:xfrm>
          <a:off x="0" y="0"/>
          <a:ext cx="0" cy="0"/>
          <a:chOff x="0" y="0"/>
          <a:chExt cx="0" cy="0"/>
        </a:xfrm>
      </p:grpSpPr>
      <p:sp>
        <p:nvSpPr>
          <p:cNvPr id="53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39" name="image background small.png"/>
          <p:cNvSpPr>
            <a:spLocks noGrp="1"/>
          </p:cNvSpPr>
          <p:nvPr>
            <p:ph type="pic" idx="13"/>
          </p:nvPr>
        </p:nvSpPr>
        <p:spPr>
          <a:xfrm>
            <a:off x="11648064" y="62028"/>
            <a:ext cx="12736365" cy="12736366"/>
          </a:xfrm>
          <a:prstGeom prst="rect">
            <a:avLst/>
          </a:prstGeom>
        </p:spPr>
        <p:txBody>
          <a:bodyPr lIns="91439" tIns="45719" rIns="91439" bIns="45719">
            <a:noAutofit/>
          </a:bodyPr>
          <a:lstStyle/>
          <a:p>
            <a:endParaRPr/>
          </a:p>
        </p:txBody>
      </p:sp>
      <p:sp>
        <p:nvSpPr>
          <p:cNvPr id="540"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541" name="We are the Organization Name!…"/>
          <p:cNvSpPr txBox="1">
            <a:spLocks noGrp="1"/>
          </p:cNvSpPr>
          <p:nvPr>
            <p:ph type="body" sz="half" idx="14"/>
          </p:nvPr>
        </p:nvSpPr>
        <p:spPr>
          <a:xfrm>
            <a:off x="1107205" y="605313"/>
            <a:ext cx="10032038" cy="11649944"/>
          </a:xfrm>
          <a:prstGeom prst="rect">
            <a:avLst/>
          </a:prstGeom>
        </p:spPr>
        <p:txBody>
          <a:bodyPr anchor="ctr"/>
          <a:lstStyle/>
          <a:p>
            <a:pPr>
              <a:defRPr sz="44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latin typeface="+mn-lt"/>
                <a:ea typeface="+mn-ea"/>
                <a:cs typeface="+mn-cs"/>
                <a:sym typeface="Helvetica Neue Light"/>
              </a:defRPr>
            </a:pPr>
            <a:r>
              <a:t>Our mission statement goes here…</a:t>
            </a:r>
          </a:p>
        </p:txBody>
      </p:sp>
      <p:sp>
        <p:nvSpPr>
          <p:cNvPr id="54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43"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Quote">
    <p:bg>
      <p:bgPr>
        <a:solidFill>
          <a:srgbClr val="306299"/>
        </a:solidFill>
        <a:effectLst/>
      </p:bgPr>
    </p:bg>
    <p:spTree>
      <p:nvGrpSpPr>
        <p:cNvPr id="1" name=""/>
        <p:cNvGrpSpPr/>
        <p:nvPr/>
      </p:nvGrpSpPr>
      <p:grpSpPr>
        <a:xfrm>
          <a:off x="0" y="0"/>
          <a:ext cx="0" cy="0"/>
          <a:chOff x="0" y="0"/>
          <a:chExt cx="0" cy="0"/>
        </a:xfrm>
      </p:grpSpPr>
      <p:sp>
        <p:nvSpPr>
          <p:cNvPr id="551" name="“Knowledge is power. Information is liberating. Education is the premise of progress, in every society, in every family.”…"/>
          <p:cNvSpPr txBox="1">
            <a:spLocks noGrp="1"/>
          </p:cNvSpPr>
          <p:nvPr>
            <p:ph type="body" idx="13"/>
          </p:nvPr>
        </p:nvSpPr>
        <p:spPr>
          <a:xfrm>
            <a:off x="3556690" y="664245"/>
            <a:ext cx="17270619" cy="11649943"/>
          </a:xfrm>
          <a:prstGeom prst="rect">
            <a:avLst/>
          </a:prstGeom>
        </p:spPr>
        <p:txBody>
          <a:bodyPr anchor="ctr"/>
          <a:lstStyle/>
          <a:p>
            <a:pPr>
              <a:defRPr>
                <a:solidFill>
                  <a:srgbClr val="F0F0F0"/>
                </a:solidFill>
              </a:defRPr>
            </a:pPr>
            <a:r>
              <a:t>“Knowledge is power. Information is liberating. Education is the premise of progress, in every society, in every family.”</a:t>
            </a:r>
          </a:p>
          <a:p>
            <a:pPr>
              <a:defRPr>
                <a:solidFill>
                  <a:srgbClr val="F0F0F0"/>
                </a:solidFill>
              </a:defRPr>
            </a:pPr>
            <a:endParaRPr/>
          </a:p>
          <a:p>
            <a:pPr>
              <a:defRPr>
                <a:solidFill>
                  <a:srgbClr val="F0F0F0"/>
                </a:solidFill>
              </a:defRPr>
            </a:pPr>
            <a:r>
              <a:t>— Kofi Annan —</a:t>
            </a:r>
          </a:p>
        </p:txBody>
      </p:sp>
      <p:sp>
        <p:nvSpPr>
          <p:cNvPr id="55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5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54"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Quote &amp; photo">
    <p:bg>
      <p:bgPr>
        <a:solidFill>
          <a:srgbClr val="306299"/>
        </a:solidFill>
        <a:effectLst/>
      </p:bgPr>
    </p:bg>
    <p:spTree>
      <p:nvGrpSpPr>
        <p:cNvPr id="1" name=""/>
        <p:cNvGrpSpPr/>
        <p:nvPr/>
      </p:nvGrpSpPr>
      <p:grpSpPr>
        <a:xfrm>
          <a:off x="0" y="0"/>
          <a:ext cx="0" cy="0"/>
          <a:chOff x="0" y="0"/>
          <a:chExt cx="0" cy="0"/>
        </a:xfrm>
      </p:grpSpPr>
      <p:sp>
        <p:nvSpPr>
          <p:cNvPr id="562" name="image background small.png"/>
          <p:cNvSpPr>
            <a:spLocks noGrp="1"/>
          </p:cNvSpPr>
          <p:nvPr>
            <p:ph type="pic" idx="13"/>
          </p:nvPr>
        </p:nvSpPr>
        <p:spPr>
          <a:xfrm>
            <a:off x="11580330" y="62028"/>
            <a:ext cx="12736365" cy="12736366"/>
          </a:xfrm>
          <a:prstGeom prst="rect">
            <a:avLst/>
          </a:prstGeom>
        </p:spPr>
        <p:txBody>
          <a:bodyPr lIns="91439" tIns="45719" rIns="91439" bIns="45719">
            <a:noAutofit/>
          </a:bodyPr>
          <a:lstStyle/>
          <a:p>
            <a:endParaRPr/>
          </a:p>
        </p:txBody>
      </p:sp>
      <p:sp>
        <p:nvSpPr>
          <p:cNvPr id="56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564" name="“Knowledge is power. Information is liberating. Education is the premise of progress, in every society, in every family.”…"/>
          <p:cNvSpPr txBox="1">
            <a:spLocks noGrp="1"/>
          </p:cNvSpPr>
          <p:nvPr>
            <p:ph type="body" sz="half" idx="14"/>
          </p:nvPr>
        </p:nvSpPr>
        <p:spPr>
          <a:xfrm>
            <a:off x="1090272" y="605200"/>
            <a:ext cx="10032038" cy="11649944"/>
          </a:xfrm>
          <a:prstGeom prst="rect">
            <a:avLst/>
          </a:prstGeom>
        </p:spPr>
        <p:txBody>
          <a:bodyPr anchor="ctr"/>
          <a:lstStyle/>
          <a:p>
            <a:pPr>
              <a:defRPr>
                <a:solidFill>
                  <a:srgbClr val="FEFEDE"/>
                </a:solidFill>
              </a:defRPr>
            </a:pPr>
            <a:r>
              <a:t>“Knowledge is power. Information is liberating. Education is the premise of progress, in every society, in every family.”</a:t>
            </a:r>
          </a:p>
          <a:p>
            <a:pPr>
              <a:defRPr>
                <a:solidFill>
                  <a:srgbClr val="FEFEDE"/>
                </a:solidFill>
              </a:defRPr>
            </a:pPr>
            <a:endParaRPr/>
          </a:p>
          <a:p>
            <a:pPr>
              <a:defRPr>
                <a:solidFill>
                  <a:srgbClr val="FEFEDE"/>
                </a:solidFill>
              </a:defRPr>
            </a:pPr>
            <a:r>
              <a:t>— Kofi Annan —</a:t>
            </a:r>
          </a:p>
        </p:txBody>
      </p:sp>
      <p:sp>
        <p:nvSpPr>
          <p:cNvPr id="56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6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67"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The need">
    <p:bg>
      <p:bgPr>
        <a:solidFill>
          <a:srgbClr val="306299"/>
        </a:solidFill>
        <a:effectLst/>
      </p:bgPr>
    </p:bg>
    <p:spTree>
      <p:nvGrpSpPr>
        <p:cNvPr id="1" name=""/>
        <p:cNvGrpSpPr/>
        <p:nvPr/>
      </p:nvGrpSpPr>
      <p:grpSpPr>
        <a:xfrm>
          <a:off x="0" y="0"/>
          <a:ext cx="0" cy="0"/>
          <a:chOff x="0" y="0"/>
          <a:chExt cx="0" cy="0"/>
        </a:xfrm>
      </p:grpSpPr>
      <p:sp>
        <p:nvSpPr>
          <p:cNvPr id="575" name="image background small.png"/>
          <p:cNvSpPr>
            <a:spLocks noGrp="1"/>
          </p:cNvSpPr>
          <p:nvPr>
            <p:ph type="pic" idx="13"/>
          </p:nvPr>
        </p:nvSpPr>
        <p:spPr>
          <a:xfrm>
            <a:off x="33263" y="-6622156"/>
            <a:ext cx="24300807" cy="24300808"/>
          </a:xfrm>
          <a:prstGeom prst="rect">
            <a:avLst/>
          </a:prstGeom>
        </p:spPr>
        <p:txBody>
          <a:bodyPr lIns="91439" tIns="45719" rIns="91439" bIns="45719">
            <a:noAutofit/>
          </a:bodyPr>
          <a:lstStyle/>
          <a:p>
            <a:endParaRPr/>
          </a:p>
        </p:txBody>
      </p:sp>
      <p:sp>
        <p:nvSpPr>
          <p:cNvPr id="576" name="The need statemen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latin typeface="+mn-lt"/>
                <a:ea typeface="+mn-ea"/>
                <a:cs typeface="+mn-cs"/>
                <a:sym typeface="Helvetica Neue Light"/>
              </a:defRPr>
            </a:lvl1pPr>
          </a:lstStyle>
          <a:p>
            <a:r>
              <a:t>The need statement.</a:t>
            </a:r>
          </a:p>
        </p:txBody>
      </p:sp>
      <p:sp>
        <p:nvSpPr>
          <p:cNvPr id="577"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57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7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580"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Our partners">
    <p:bg>
      <p:bgPr>
        <a:solidFill>
          <a:srgbClr val="306299"/>
        </a:solidFill>
        <a:effectLst/>
      </p:bgPr>
    </p:bg>
    <p:spTree>
      <p:nvGrpSpPr>
        <p:cNvPr id="1" name=""/>
        <p:cNvGrpSpPr/>
        <p:nvPr/>
      </p:nvGrpSpPr>
      <p:grpSpPr>
        <a:xfrm>
          <a:off x="0" y="0"/>
          <a:ext cx="0" cy="0"/>
          <a:chOff x="0" y="0"/>
          <a:chExt cx="0" cy="0"/>
        </a:xfrm>
      </p:grpSpPr>
      <p:sp>
        <p:nvSpPr>
          <p:cNvPr id="588" name="Rectangle"/>
          <p:cNvSpPr/>
          <p:nvPr/>
        </p:nvSpPr>
        <p:spPr>
          <a:xfrm>
            <a:off x="1323" y="27819"/>
            <a:ext cx="24381354" cy="9447410"/>
          </a:xfrm>
          <a:prstGeom prst="rect">
            <a:avLst/>
          </a:prstGeom>
          <a:solidFill>
            <a:srgbClr val="FFFFFF"/>
          </a:solidFill>
          <a:ln w="3175">
            <a:miter lim="400000"/>
          </a:ln>
        </p:spPr>
        <p:txBody>
          <a:bodyPr lIns="45719" rIns="45719" anchor="ctr"/>
          <a:lstStyle/>
          <a:p>
            <a:pPr defTabSz="584200">
              <a:defRPr sz="3000" b="1">
                <a:solidFill>
                  <a:srgbClr val="FFFFFF"/>
                </a:solidFill>
                <a:latin typeface="Helvetica"/>
                <a:ea typeface="Helvetica"/>
                <a:cs typeface="Helvetica"/>
                <a:sym typeface="Helvetica"/>
              </a:defRPr>
            </a:pPr>
            <a:endParaRPr/>
          </a:p>
        </p:txBody>
      </p:sp>
      <p:sp>
        <p:nvSpPr>
          <p:cNvPr id="589" name="Our partners"/>
          <p:cNvSpPr txBox="1">
            <a:spLocks noGrp="1"/>
          </p:cNvSpPr>
          <p:nvPr>
            <p:ph type="body" sz="quarter" idx="13"/>
          </p:nvPr>
        </p:nvSpPr>
        <p:spPr>
          <a:xfrm>
            <a:off x="1199600" y="9752307"/>
            <a:ext cx="22246059"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Our partners</a:t>
            </a:r>
          </a:p>
        </p:txBody>
      </p:sp>
      <p:sp>
        <p:nvSpPr>
          <p:cNvPr id="590" name="Double-click to edit"/>
          <p:cNvSpPr txBox="1">
            <a:spLocks noGrp="1"/>
          </p:cNvSpPr>
          <p:nvPr>
            <p:ph type="body" sz="quarter" idx="14"/>
          </p:nvPr>
        </p:nvSpPr>
        <p:spPr>
          <a:xfrm>
            <a:off x="1199600" y="11258854"/>
            <a:ext cx="22246059"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591" name="Image"/>
          <p:cNvSpPr>
            <a:spLocks noGrp="1"/>
          </p:cNvSpPr>
          <p:nvPr>
            <p:ph type="pic" sz="quarter" idx="15"/>
          </p:nvPr>
        </p:nvSpPr>
        <p:spPr>
          <a:xfrm>
            <a:off x="1905337" y="882210"/>
            <a:ext cx="5172211" cy="931212"/>
          </a:xfrm>
          <a:prstGeom prst="rect">
            <a:avLst/>
          </a:prstGeom>
        </p:spPr>
        <p:txBody>
          <a:bodyPr lIns="91439" tIns="45719" rIns="91439" bIns="45719">
            <a:noAutofit/>
          </a:bodyPr>
          <a:lstStyle/>
          <a:p>
            <a:endParaRPr/>
          </a:p>
        </p:txBody>
      </p:sp>
      <p:sp>
        <p:nvSpPr>
          <p:cNvPr id="592" name="Image"/>
          <p:cNvSpPr>
            <a:spLocks noGrp="1"/>
          </p:cNvSpPr>
          <p:nvPr>
            <p:ph type="pic" sz="quarter" idx="16"/>
          </p:nvPr>
        </p:nvSpPr>
        <p:spPr>
          <a:xfrm>
            <a:off x="9736524" y="1012838"/>
            <a:ext cx="5172211" cy="931212"/>
          </a:xfrm>
          <a:prstGeom prst="rect">
            <a:avLst/>
          </a:prstGeom>
        </p:spPr>
        <p:txBody>
          <a:bodyPr lIns="91439" tIns="45719" rIns="91439" bIns="45719">
            <a:noAutofit/>
          </a:bodyPr>
          <a:lstStyle/>
          <a:p>
            <a:endParaRPr/>
          </a:p>
        </p:txBody>
      </p:sp>
      <p:sp>
        <p:nvSpPr>
          <p:cNvPr id="593" name="Image"/>
          <p:cNvSpPr>
            <a:spLocks noGrp="1"/>
          </p:cNvSpPr>
          <p:nvPr>
            <p:ph type="pic" sz="quarter" idx="17"/>
          </p:nvPr>
        </p:nvSpPr>
        <p:spPr>
          <a:xfrm>
            <a:off x="17567710" y="1143467"/>
            <a:ext cx="5172211" cy="931212"/>
          </a:xfrm>
          <a:prstGeom prst="rect">
            <a:avLst/>
          </a:prstGeom>
        </p:spPr>
        <p:txBody>
          <a:bodyPr lIns="91439" tIns="45719" rIns="91439" bIns="45719">
            <a:noAutofit/>
          </a:bodyPr>
          <a:lstStyle/>
          <a:p>
            <a:endParaRPr/>
          </a:p>
        </p:txBody>
      </p:sp>
      <p:sp>
        <p:nvSpPr>
          <p:cNvPr id="594" name="Image"/>
          <p:cNvSpPr>
            <a:spLocks noGrp="1"/>
          </p:cNvSpPr>
          <p:nvPr>
            <p:ph type="pic" sz="quarter" idx="18"/>
          </p:nvPr>
        </p:nvSpPr>
        <p:spPr>
          <a:xfrm>
            <a:off x="1905337" y="2580381"/>
            <a:ext cx="5172211" cy="931212"/>
          </a:xfrm>
          <a:prstGeom prst="rect">
            <a:avLst/>
          </a:prstGeom>
        </p:spPr>
        <p:txBody>
          <a:bodyPr lIns="91439" tIns="45719" rIns="91439" bIns="45719">
            <a:noAutofit/>
          </a:bodyPr>
          <a:lstStyle/>
          <a:p>
            <a:endParaRPr/>
          </a:p>
        </p:txBody>
      </p:sp>
      <p:sp>
        <p:nvSpPr>
          <p:cNvPr id="595" name="Image"/>
          <p:cNvSpPr>
            <a:spLocks noGrp="1"/>
          </p:cNvSpPr>
          <p:nvPr>
            <p:ph type="pic" sz="quarter" idx="19"/>
          </p:nvPr>
        </p:nvSpPr>
        <p:spPr>
          <a:xfrm>
            <a:off x="9736524" y="2711010"/>
            <a:ext cx="5172211" cy="931212"/>
          </a:xfrm>
          <a:prstGeom prst="rect">
            <a:avLst/>
          </a:prstGeom>
        </p:spPr>
        <p:txBody>
          <a:bodyPr lIns="91439" tIns="45719" rIns="91439" bIns="45719">
            <a:noAutofit/>
          </a:bodyPr>
          <a:lstStyle/>
          <a:p>
            <a:endParaRPr/>
          </a:p>
        </p:txBody>
      </p:sp>
      <p:sp>
        <p:nvSpPr>
          <p:cNvPr id="596" name="Image"/>
          <p:cNvSpPr>
            <a:spLocks noGrp="1"/>
          </p:cNvSpPr>
          <p:nvPr>
            <p:ph type="pic" sz="quarter" idx="20"/>
          </p:nvPr>
        </p:nvSpPr>
        <p:spPr>
          <a:xfrm>
            <a:off x="17567710" y="2841638"/>
            <a:ext cx="5172211" cy="931212"/>
          </a:xfrm>
          <a:prstGeom prst="rect">
            <a:avLst/>
          </a:prstGeom>
        </p:spPr>
        <p:txBody>
          <a:bodyPr lIns="91439" tIns="45719" rIns="91439" bIns="45719">
            <a:noAutofit/>
          </a:bodyPr>
          <a:lstStyle/>
          <a:p>
            <a:endParaRPr/>
          </a:p>
        </p:txBody>
      </p:sp>
      <p:sp>
        <p:nvSpPr>
          <p:cNvPr id="597" name="Image"/>
          <p:cNvSpPr>
            <a:spLocks noGrp="1"/>
          </p:cNvSpPr>
          <p:nvPr>
            <p:ph type="pic" sz="quarter" idx="21"/>
          </p:nvPr>
        </p:nvSpPr>
        <p:spPr>
          <a:xfrm>
            <a:off x="1905337" y="4509108"/>
            <a:ext cx="3771952" cy="679108"/>
          </a:xfrm>
          <a:prstGeom prst="rect">
            <a:avLst/>
          </a:prstGeom>
        </p:spPr>
        <p:txBody>
          <a:bodyPr lIns="91439" tIns="45719" rIns="91439" bIns="45719">
            <a:noAutofit/>
          </a:bodyPr>
          <a:lstStyle/>
          <a:p>
            <a:endParaRPr/>
          </a:p>
        </p:txBody>
      </p:sp>
      <p:sp>
        <p:nvSpPr>
          <p:cNvPr id="598" name="Image"/>
          <p:cNvSpPr>
            <a:spLocks noGrp="1"/>
          </p:cNvSpPr>
          <p:nvPr>
            <p:ph type="pic" sz="quarter" idx="22"/>
          </p:nvPr>
        </p:nvSpPr>
        <p:spPr>
          <a:xfrm>
            <a:off x="7398922" y="4509108"/>
            <a:ext cx="3771953" cy="679108"/>
          </a:xfrm>
          <a:prstGeom prst="rect">
            <a:avLst/>
          </a:prstGeom>
        </p:spPr>
        <p:txBody>
          <a:bodyPr lIns="91439" tIns="45719" rIns="91439" bIns="45719">
            <a:noAutofit/>
          </a:bodyPr>
          <a:lstStyle/>
          <a:p>
            <a:endParaRPr/>
          </a:p>
        </p:txBody>
      </p:sp>
      <p:sp>
        <p:nvSpPr>
          <p:cNvPr id="599" name="Image"/>
          <p:cNvSpPr>
            <a:spLocks noGrp="1"/>
          </p:cNvSpPr>
          <p:nvPr>
            <p:ph type="pic" sz="quarter" idx="23"/>
          </p:nvPr>
        </p:nvSpPr>
        <p:spPr>
          <a:xfrm>
            <a:off x="13239393" y="4509108"/>
            <a:ext cx="3771952" cy="679108"/>
          </a:xfrm>
          <a:prstGeom prst="rect">
            <a:avLst/>
          </a:prstGeom>
        </p:spPr>
        <p:txBody>
          <a:bodyPr lIns="91439" tIns="45719" rIns="91439" bIns="45719">
            <a:noAutofit/>
          </a:bodyPr>
          <a:lstStyle/>
          <a:p>
            <a:endParaRPr/>
          </a:p>
        </p:txBody>
      </p:sp>
      <p:sp>
        <p:nvSpPr>
          <p:cNvPr id="600" name="Image"/>
          <p:cNvSpPr>
            <a:spLocks noGrp="1"/>
          </p:cNvSpPr>
          <p:nvPr>
            <p:ph type="pic" sz="quarter" idx="24"/>
          </p:nvPr>
        </p:nvSpPr>
        <p:spPr>
          <a:xfrm>
            <a:off x="18825863" y="4509108"/>
            <a:ext cx="3771952" cy="679108"/>
          </a:xfrm>
          <a:prstGeom prst="rect">
            <a:avLst/>
          </a:prstGeom>
        </p:spPr>
        <p:txBody>
          <a:bodyPr lIns="91439" tIns="45719" rIns="91439" bIns="45719">
            <a:noAutofit/>
          </a:bodyPr>
          <a:lstStyle/>
          <a:p>
            <a:endParaRPr/>
          </a:p>
        </p:txBody>
      </p:sp>
      <p:sp>
        <p:nvSpPr>
          <p:cNvPr id="601" name="Image"/>
          <p:cNvSpPr>
            <a:spLocks noGrp="1"/>
          </p:cNvSpPr>
          <p:nvPr>
            <p:ph type="pic" sz="quarter" idx="25"/>
          </p:nvPr>
        </p:nvSpPr>
        <p:spPr>
          <a:xfrm>
            <a:off x="1905337" y="5684765"/>
            <a:ext cx="3771952" cy="679108"/>
          </a:xfrm>
          <a:prstGeom prst="rect">
            <a:avLst/>
          </a:prstGeom>
        </p:spPr>
        <p:txBody>
          <a:bodyPr lIns="91439" tIns="45719" rIns="91439" bIns="45719">
            <a:noAutofit/>
          </a:bodyPr>
          <a:lstStyle/>
          <a:p>
            <a:endParaRPr/>
          </a:p>
        </p:txBody>
      </p:sp>
      <p:sp>
        <p:nvSpPr>
          <p:cNvPr id="602" name="Image"/>
          <p:cNvSpPr>
            <a:spLocks noGrp="1"/>
          </p:cNvSpPr>
          <p:nvPr>
            <p:ph type="pic" sz="quarter" idx="26"/>
          </p:nvPr>
        </p:nvSpPr>
        <p:spPr>
          <a:xfrm>
            <a:off x="7398922" y="5684765"/>
            <a:ext cx="3771953" cy="679108"/>
          </a:xfrm>
          <a:prstGeom prst="rect">
            <a:avLst/>
          </a:prstGeom>
        </p:spPr>
        <p:txBody>
          <a:bodyPr lIns="91439" tIns="45719" rIns="91439" bIns="45719">
            <a:noAutofit/>
          </a:bodyPr>
          <a:lstStyle/>
          <a:p>
            <a:endParaRPr/>
          </a:p>
        </p:txBody>
      </p:sp>
      <p:sp>
        <p:nvSpPr>
          <p:cNvPr id="603" name="Image"/>
          <p:cNvSpPr>
            <a:spLocks noGrp="1"/>
          </p:cNvSpPr>
          <p:nvPr>
            <p:ph type="pic" sz="quarter" idx="27"/>
          </p:nvPr>
        </p:nvSpPr>
        <p:spPr>
          <a:xfrm>
            <a:off x="13239393" y="5684765"/>
            <a:ext cx="3771952" cy="679108"/>
          </a:xfrm>
          <a:prstGeom prst="rect">
            <a:avLst/>
          </a:prstGeom>
        </p:spPr>
        <p:txBody>
          <a:bodyPr lIns="91439" tIns="45719" rIns="91439" bIns="45719">
            <a:noAutofit/>
          </a:bodyPr>
          <a:lstStyle/>
          <a:p>
            <a:endParaRPr/>
          </a:p>
        </p:txBody>
      </p:sp>
      <p:sp>
        <p:nvSpPr>
          <p:cNvPr id="604" name="Image"/>
          <p:cNvSpPr>
            <a:spLocks noGrp="1"/>
          </p:cNvSpPr>
          <p:nvPr>
            <p:ph type="pic" sz="quarter" idx="28"/>
          </p:nvPr>
        </p:nvSpPr>
        <p:spPr>
          <a:xfrm>
            <a:off x="18825863" y="5684765"/>
            <a:ext cx="3771952" cy="679108"/>
          </a:xfrm>
          <a:prstGeom prst="rect">
            <a:avLst/>
          </a:prstGeom>
        </p:spPr>
        <p:txBody>
          <a:bodyPr lIns="91439" tIns="45719" rIns="91439" bIns="45719">
            <a:noAutofit/>
          </a:bodyPr>
          <a:lstStyle/>
          <a:p>
            <a:endParaRPr/>
          </a:p>
        </p:txBody>
      </p:sp>
      <p:sp>
        <p:nvSpPr>
          <p:cNvPr id="605" name="Image"/>
          <p:cNvSpPr>
            <a:spLocks noGrp="1"/>
          </p:cNvSpPr>
          <p:nvPr>
            <p:ph type="pic" sz="quarter" idx="29"/>
          </p:nvPr>
        </p:nvSpPr>
        <p:spPr>
          <a:xfrm>
            <a:off x="1905337" y="6860422"/>
            <a:ext cx="3771952" cy="679107"/>
          </a:xfrm>
          <a:prstGeom prst="rect">
            <a:avLst/>
          </a:prstGeom>
        </p:spPr>
        <p:txBody>
          <a:bodyPr lIns="91439" tIns="45719" rIns="91439" bIns="45719">
            <a:noAutofit/>
          </a:bodyPr>
          <a:lstStyle/>
          <a:p>
            <a:endParaRPr/>
          </a:p>
        </p:txBody>
      </p:sp>
      <p:sp>
        <p:nvSpPr>
          <p:cNvPr id="606" name="Image"/>
          <p:cNvSpPr>
            <a:spLocks noGrp="1"/>
          </p:cNvSpPr>
          <p:nvPr>
            <p:ph type="pic" sz="quarter" idx="30"/>
          </p:nvPr>
        </p:nvSpPr>
        <p:spPr>
          <a:xfrm>
            <a:off x="7398922" y="6860422"/>
            <a:ext cx="3771953" cy="679107"/>
          </a:xfrm>
          <a:prstGeom prst="rect">
            <a:avLst/>
          </a:prstGeom>
        </p:spPr>
        <p:txBody>
          <a:bodyPr lIns="91439" tIns="45719" rIns="91439" bIns="45719">
            <a:noAutofit/>
          </a:bodyPr>
          <a:lstStyle/>
          <a:p>
            <a:endParaRPr/>
          </a:p>
        </p:txBody>
      </p:sp>
      <p:sp>
        <p:nvSpPr>
          <p:cNvPr id="607" name="Image"/>
          <p:cNvSpPr>
            <a:spLocks noGrp="1"/>
          </p:cNvSpPr>
          <p:nvPr>
            <p:ph type="pic" sz="quarter" idx="31"/>
          </p:nvPr>
        </p:nvSpPr>
        <p:spPr>
          <a:xfrm>
            <a:off x="13239393" y="6860422"/>
            <a:ext cx="3771952" cy="679107"/>
          </a:xfrm>
          <a:prstGeom prst="rect">
            <a:avLst/>
          </a:prstGeom>
        </p:spPr>
        <p:txBody>
          <a:bodyPr lIns="91439" tIns="45719" rIns="91439" bIns="45719">
            <a:noAutofit/>
          </a:bodyPr>
          <a:lstStyle/>
          <a:p>
            <a:endParaRPr/>
          </a:p>
        </p:txBody>
      </p:sp>
      <p:sp>
        <p:nvSpPr>
          <p:cNvPr id="608" name="Image"/>
          <p:cNvSpPr>
            <a:spLocks noGrp="1"/>
          </p:cNvSpPr>
          <p:nvPr>
            <p:ph type="pic" sz="quarter" idx="32"/>
          </p:nvPr>
        </p:nvSpPr>
        <p:spPr>
          <a:xfrm>
            <a:off x="18825863" y="6860422"/>
            <a:ext cx="3771952" cy="679107"/>
          </a:xfrm>
          <a:prstGeom prst="rect">
            <a:avLst/>
          </a:prstGeom>
        </p:spPr>
        <p:txBody>
          <a:bodyPr lIns="91439" tIns="45719" rIns="91439" bIns="45719">
            <a:noAutofit/>
          </a:bodyPr>
          <a:lstStyle/>
          <a:p>
            <a:endParaRPr/>
          </a:p>
        </p:txBody>
      </p:sp>
      <p:sp>
        <p:nvSpPr>
          <p:cNvPr id="609" name="Image"/>
          <p:cNvSpPr>
            <a:spLocks noGrp="1"/>
          </p:cNvSpPr>
          <p:nvPr>
            <p:ph type="pic" sz="quarter" idx="33"/>
          </p:nvPr>
        </p:nvSpPr>
        <p:spPr>
          <a:xfrm>
            <a:off x="1905337" y="8036079"/>
            <a:ext cx="3771952" cy="679107"/>
          </a:xfrm>
          <a:prstGeom prst="rect">
            <a:avLst/>
          </a:prstGeom>
        </p:spPr>
        <p:txBody>
          <a:bodyPr lIns="91439" tIns="45719" rIns="91439" bIns="45719">
            <a:noAutofit/>
          </a:bodyPr>
          <a:lstStyle/>
          <a:p>
            <a:endParaRPr/>
          </a:p>
        </p:txBody>
      </p:sp>
      <p:sp>
        <p:nvSpPr>
          <p:cNvPr id="610" name="Image"/>
          <p:cNvSpPr>
            <a:spLocks noGrp="1"/>
          </p:cNvSpPr>
          <p:nvPr>
            <p:ph type="pic" sz="quarter" idx="34"/>
          </p:nvPr>
        </p:nvSpPr>
        <p:spPr>
          <a:xfrm>
            <a:off x="7398922" y="8036079"/>
            <a:ext cx="3771953" cy="679107"/>
          </a:xfrm>
          <a:prstGeom prst="rect">
            <a:avLst/>
          </a:prstGeom>
        </p:spPr>
        <p:txBody>
          <a:bodyPr lIns="91439" tIns="45719" rIns="91439" bIns="45719">
            <a:noAutofit/>
          </a:bodyPr>
          <a:lstStyle/>
          <a:p>
            <a:endParaRPr/>
          </a:p>
        </p:txBody>
      </p:sp>
      <p:sp>
        <p:nvSpPr>
          <p:cNvPr id="611" name="Image"/>
          <p:cNvSpPr>
            <a:spLocks noGrp="1"/>
          </p:cNvSpPr>
          <p:nvPr>
            <p:ph type="pic" sz="quarter" idx="35"/>
          </p:nvPr>
        </p:nvSpPr>
        <p:spPr>
          <a:xfrm>
            <a:off x="13239393" y="8036079"/>
            <a:ext cx="3771952" cy="679107"/>
          </a:xfrm>
          <a:prstGeom prst="rect">
            <a:avLst/>
          </a:prstGeom>
        </p:spPr>
        <p:txBody>
          <a:bodyPr lIns="91439" tIns="45719" rIns="91439" bIns="45719">
            <a:noAutofit/>
          </a:bodyPr>
          <a:lstStyle/>
          <a:p>
            <a:endParaRPr/>
          </a:p>
        </p:txBody>
      </p:sp>
      <p:sp>
        <p:nvSpPr>
          <p:cNvPr id="612" name="Image"/>
          <p:cNvSpPr>
            <a:spLocks noGrp="1"/>
          </p:cNvSpPr>
          <p:nvPr>
            <p:ph type="pic" sz="quarter" idx="36"/>
          </p:nvPr>
        </p:nvSpPr>
        <p:spPr>
          <a:xfrm>
            <a:off x="18825863" y="8036079"/>
            <a:ext cx="3771952" cy="679107"/>
          </a:xfrm>
          <a:prstGeom prst="rect">
            <a:avLst/>
          </a:prstGeom>
        </p:spPr>
        <p:txBody>
          <a:bodyPr lIns="91439" tIns="45719" rIns="91439" bIns="45719">
            <a:noAutofit/>
          </a:bodyPr>
          <a:lstStyle/>
          <a:p>
            <a:endParaRPr/>
          </a:p>
        </p:txBody>
      </p:sp>
      <p:sp>
        <p:nvSpPr>
          <p:cNvPr id="61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61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615" name="Organization name"/>
          <p:cNvSpPr txBox="1">
            <a:spLocks noGrp="1"/>
          </p:cNvSpPr>
          <p:nvPr>
            <p:ph type="body" sz="quarter" idx="3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6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Table of contents">
    <p:bg>
      <p:bgPr>
        <a:solidFill>
          <a:srgbClr val="306299"/>
        </a:solidFill>
        <a:effectLst/>
      </p:bgPr>
    </p:bg>
    <p:spTree>
      <p:nvGrpSpPr>
        <p:cNvPr id="1" name=""/>
        <p:cNvGrpSpPr/>
        <p:nvPr/>
      </p:nvGrpSpPr>
      <p:grpSpPr>
        <a:xfrm>
          <a:off x="0" y="0"/>
          <a:ext cx="0" cy="0"/>
          <a:chOff x="0" y="0"/>
          <a:chExt cx="0" cy="0"/>
        </a:xfrm>
      </p:grpSpPr>
      <p:sp>
        <p:nvSpPr>
          <p:cNvPr id="623" name="image background small.png"/>
          <p:cNvSpPr>
            <a:spLocks noGrp="1"/>
          </p:cNvSpPr>
          <p:nvPr>
            <p:ph type="pic" idx="13"/>
          </p:nvPr>
        </p:nvSpPr>
        <p:spPr>
          <a:xfrm>
            <a:off x="-2049464" y="62028"/>
            <a:ext cx="12736366" cy="12736365"/>
          </a:xfrm>
          <a:prstGeom prst="rect">
            <a:avLst/>
          </a:prstGeom>
        </p:spPr>
        <p:txBody>
          <a:bodyPr lIns="91439" tIns="45719" rIns="91439" bIns="45719">
            <a:noAutofit/>
          </a:bodyPr>
          <a:lstStyle/>
          <a:p>
            <a:endParaRPr/>
          </a:p>
        </p:txBody>
      </p:sp>
      <p:sp>
        <p:nvSpPr>
          <p:cNvPr id="624" name="image background small.png"/>
          <p:cNvSpPr>
            <a:spLocks noGrp="1"/>
          </p:cNvSpPr>
          <p:nvPr>
            <p:ph type="pic" idx="14"/>
          </p:nvPr>
        </p:nvSpPr>
        <p:spPr>
          <a:xfrm>
            <a:off x="13712288" y="62028"/>
            <a:ext cx="12736366" cy="12736366"/>
          </a:xfrm>
          <a:prstGeom prst="rect">
            <a:avLst/>
          </a:prstGeom>
        </p:spPr>
        <p:txBody>
          <a:bodyPr lIns="91439" tIns="45719" rIns="91439" bIns="45719">
            <a:noAutofit/>
          </a:bodyPr>
          <a:lstStyle/>
          <a:p>
            <a:endParaRPr/>
          </a:p>
        </p:txBody>
      </p:sp>
      <p:sp>
        <p:nvSpPr>
          <p:cNvPr id="625"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26"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27" name="Title Text"/>
          <p:cNvSpPr txBox="1">
            <a:spLocks noGrp="1"/>
          </p:cNvSpPr>
          <p:nvPr>
            <p:ph type="body" sz="quarter" idx="15"/>
          </p:nvPr>
        </p:nvSpPr>
        <p:spPr>
          <a:xfrm>
            <a:off x="8044677" y="664245"/>
            <a:ext cx="8473118" cy="5606414"/>
          </a:xfrm>
          <a:prstGeom prst="rect">
            <a:avLst/>
          </a:prstGeom>
        </p:spPr>
        <p:txBody>
          <a:bodyPr anchor="b"/>
          <a:lstStyle>
            <a:lvl1pPr algn="l">
              <a:defRPr sz="6600">
                <a:solidFill>
                  <a:srgbClr val="FCB448"/>
                </a:solidFill>
                <a:latin typeface="+mn-lt"/>
                <a:ea typeface="+mn-ea"/>
                <a:cs typeface="+mn-cs"/>
                <a:sym typeface="Helvetica Neue Light"/>
              </a:defRPr>
            </a:lvl1pPr>
          </a:lstStyle>
          <a:p>
            <a:r>
              <a:t>Title Text</a:t>
            </a:r>
          </a:p>
        </p:txBody>
      </p:sp>
      <p:sp>
        <p:nvSpPr>
          <p:cNvPr id="628" name="Body Level One…"/>
          <p:cNvSpPr txBox="1">
            <a:spLocks noGrp="1"/>
          </p:cNvSpPr>
          <p:nvPr>
            <p:ph type="body" sz="quarter" idx="16"/>
          </p:nvPr>
        </p:nvSpPr>
        <p:spPr>
          <a:xfrm>
            <a:off x="8044677" y="6700266"/>
            <a:ext cx="8473118"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62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63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631"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6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Mission statement &amp; photo">
    <p:spTree>
      <p:nvGrpSpPr>
        <p:cNvPr id="1" name=""/>
        <p:cNvGrpSpPr/>
        <p:nvPr/>
      </p:nvGrpSpPr>
      <p:grpSpPr>
        <a:xfrm>
          <a:off x="0" y="0"/>
          <a:ext cx="0" cy="0"/>
          <a:chOff x="0" y="0"/>
          <a:chExt cx="0" cy="0"/>
        </a:xfrm>
      </p:grpSpPr>
      <p:sp>
        <p:nvSpPr>
          <p:cNvPr id="4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48" name="image background small.png"/>
          <p:cNvSpPr>
            <a:spLocks noGrp="1"/>
          </p:cNvSpPr>
          <p:nvPr>
            <p:ph type="pic" idx="13"/>
          </p:nvPr>
        </p:nvSpPr>
        <p:spPr>
          <a:xfrm>
            <a:off x="-17141" y="-8900318"/>
            <a:ext cx="24413719" cy="24413719"/>
          </a:xfrm>
          <a:prstGeom prst="rect">
            <a:avLst/>
          </a:prstGeom>
        </p:spPr>
        <p:txBody>
          <a:bodyPr lIns="91439" tIns="45719" rIns="91439" bIns="45719">
            <a:noAutofit/>
          </a:bodyPr>
          <a:lstStyle/>
          <a:p>
            <a:endParaRPr/>
          </a:p>
        </p:txBody>
      </p:sp>
      <p:sp>
        <p:nvSpPr>
          <p:cNvPr id="49"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50" name="We are the Organization Name!…"/>
          <p:cNvSpPr txBox="1">
            <a:spLocks noGrp="1"/>
          </p:cNvSpPr>
          <p:nvPr>
            <p:ph type="body" sz="half" idx="14"/>
          </p:nvPr>
        </p:nvSpPr>
        <p:spPr>
          <a:xfrm>
            <a:off x="3556690" y="6907787"/>
            <a:ext cx="17270619" cy="5406401"/>
          </a:xfrm>
          <a:prstGeom prst="rect">
            <a:avLst/>
          </a:prstGeom>
        </p:spPr>
        <p:txBody>
          <a:bodyPr anchor="ctr"/>
          <a:lstStyle/>
          <a:p>
            <a:pPr>
              <a:defRPr sz="6600">
                <a:solidFill>
                  <a:srgbClr val="000000"/>
                </a:solidFill>
                <a:latin typeface="+mn-lt"/>
                <a:ea typeface="+mn-ea"/>
                <a:cs typeface="+mn-cs"/>
                <a:sym typeface="Helvetica Neue Light"/>
              </a:defRPr>
            </a:pPr>
            <a:r>
              <a:t>We are the Organization Name!</a:t>
            </a:r>
          </a:p>
          <a:p>
            <a:endParaRPr/>
          </a:p>
          <a:p>
            <a:pPr>
              <a:lnSpc>
                <a:spcPct val="120000"/>
              </a:lnSpc>
              <a:defRPr sz="3600">
                <a:solidFill>
                  <a:srgbClr val="000000"/>
                </a:solidFill>
                <a:latin typeface="+mn-lt"/>
                <a:ea typeface="+mn-ea"/>
                <a:cs typeface="+mn-cs"/>
                <a:sym typeface="Helvetica Neue Light"/>
              </a:defRPr>
            </a:pPr>
            <a:r>
              <a:t>Our mission statement goes here…</a:t>
            </a:r>
          </a:p>
        </p:txBody>
      </p:sp>
      <p:sp>
        <p:nvSpPr>
          <p:cNvPr id="5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52"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Process (5 stages)">
    <p:bg>
      <p:bgPr>
        <a:solidFill>
          <a:srgbClr val="306299"/>
        </a:solidFill>
        <a:effectLst/>
      </p:bgPr>
    </p:bg>
    <p:spTree>
      <p:nvGrpSpPr>
        <p:cNvPr id="1" name=""/>
        <p:cNvGrpSpPr/>
        <p:nvPr/>
      </p:nvGrpSpPr>
      <p:grpSpPr>
        <a:xfrm>
          <a:off x="0" y="0"/>
          <a:ext cx="0" cy="0"/>
          <a:chOff x="0" y="0"/>
          <a:chExt cx="0" cy="0"/>
        </a:xfrm>
      </p:grpSpPr>
      <p:sp>
        <p:nvSpPr>
          <p:cNvPr id="639" name="image background small.png"/>
          <p:cNvSpPr>
            <a:spLocks noGrp="1"/>
          </p:cNvSpPr>
          <p:nvPr>
            <p:ph type="pic" idx="13"/>
          </p:nvPr>
        </p:nvSpPr>
        <p:spPr>
          <a:xfrm>
            <a:off x="20099" y="-7502139"/>
            <a:ext cx="24296638" cy="24296638"/>
          </a:xfrm>
          <a:prstGeom prst="rect">
            <a:avLst/>
          </a:prstGeom>
        </p:spPr>
        <p:txBody>
          <a:bodyPr lIns="91439" tIns="45719" rIns="91439" bIns="45719">
            <a:noAutofit/>
          </a:bodyPr>
          <a:lstStyle/>
          <a:p>
            <a:endParaRPr/>
          </a:p>
        </p:txBody>
      </p:sp>
      <p:sp>
        <p:nvSpPr>
          <p:cNvPr id="640"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41" name="Circle"/>
          <p:cNvSpPr>
            <a:spLocks noGrp="1"/>
          </p:cNvSpPr>
          <p:nvPr>
            <p:ph type="body" sz="quarter" idx="14"/>
          </p:nvPr>
        </p:nvSpPr>
        <p:spPr>
          <a:xfrm>
            <a:off x="463507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642"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643" name="Circle"/>
          <p:cNvSpPr/>
          <p:nvPr/>
        </p:nvSpPr>
        <p:spPr>
          <a:xfrm>
            <a:off x="463121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4" name="Circle"/>
          <p:cNvSpPr/>
          <p:nvPr/>
        </p:nvSpPr>
        <p:spPr>
          <a:xfrm>
            <a:off x="11832490"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5" name="Circle"/>
          <p:cNvSpPr/>
          <p:nvPr/>
        </p:nvSpPr>
        <p:spPr>
          <a:xfrm>
            <a:off x="8229772"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6" name="Circle"/>
          <p:cNvSpPr/>
          <p:nvPr/>
        </p:nvSpPr>
        <p:spPr>
          <a:xfrm>
            <a:off x="15419559"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7" name="Line"/>
          <p:cNvSpPr/>
          <p:nvPr/>
        </p:nvSpPr>
        <p:spPr>
          <a:xfrm>
            <a:off x="16139997" y="11038744"/>
            <a:ext cx="2881341"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8" name="Line"/>
          <p:cNvSpPr/>
          <p:nvPr/>
        </p:nvSpPr>
        <p:spPr>
          <a:xfrm>
            <a:off x="12569297" y="11038744"/>
            <a:ext cx="281298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49" name="Line"/>
          <p:cNvSpPr/>
          <p:nvPr/>
        </p:nvSpPr>
        <p:spPr>
          <a:xfrm>
            <a:off x="5360481"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50" name="Line"/>
          <p:cNvSpPr/>
          <p:nvPr/>
        </p:nvSpPr>
        <p:spPr>
          <a:xfrm>
            <a:off x="8963462"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51" name="Circle"/>
          <p:cNvSpPr/>
          <p:nvPr/>
        </p:nvSpPr>
        <p:spPr>
          <a:xfrm>
            <a:off x="19022277"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5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65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654"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6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Process (6 stages)">
    <p:bg>
      <p:bgPr>
        <a:solidFill>
          <a:srgbClr val="306299"/>
        </a:solidFill>
        <a:effectLst/>
      </p:bgPr>
    </p:bg>
    <p:spTree>
      <p:nvGrpSpPr>
        <p:cNvPr id="1" name=""/>
        <p:cNvGrpSpPr/>
        <p:nvPr/>
      </p:nvGrpSpPr>
      <p:grpSpPr>
        <a:xfrm>
          <a:off x="0" y="0"/>
          <a:ext cx="0" cy="0"/>
          <a:chOff x="0" y="0"/>
          <a:chExt cx="0" cy="0"/>
        </a:xfrm>
      </p:grpSpPr>
      <p:sp>
        <p:nvSpPr>
          <p:cNvPr id="662" name="image background small.png"/>
          <p:cNvSpPr>
            <a:spLocks noGrp="1"/>
          </p:cNvSpPr>
          <p:nvPr>
            <p:ph type="pic" idx="13"/>
          </p:nvPr>
        </p:nvSpPr>
        <p:spPr>
          <a:xfrm>
            <a:off x="-106040" y="-7548937"/>
            <a:ext cx="24390233" cy="24390234"/>
          </a:xfrm>
          <a:prstGeom prst="rect">
            <a:avLst/>
          </a:prstGeom>
        </p:spPr>
        <p:txBody>
          <a:bodyPr lIns="91439" tIns="45719" rIns="91439" bIns="45719">
            <a:noAutofit/>
          </a:bodyPr>
          <a:lstStyle/>
          <a:p>
            <a:endParaRPr/>
          </a:p>
        </p:txBody>
      </p:sp>
      <p:sp>
        <p:nvSpPr>
          <p:cNvPr id="663"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64"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665"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666"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67" name="Circle"/>
          <p:cNvSpPr/>
          <p:nvPr/>
        </p:nvSpPr>
        <p:spPr>
          <a:xfrm>
            <a:off x="10160444"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68" name="Circle"/>
          <p:cNvSpPr/>
          <p:nvPr/>
        </p:nvSpPr>
        <p:spPr>
          <a:xfrm>
            <a:off x="6832046"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69" name="Circle"/>
          <p:cNvSpPr/>
          <p:nvPr/>
        </p:nvSpPr>
        <p:spPr>
          <a:xfrm>
            <a:off x="16788527"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0" name="Circle"/>
          <p:cNvSpPr/>
          <p:nvPr/>
        </p:nvSpPr>
        <p:spPr>
          <a:xfrm>
            <a:off x="13473193"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1" name="Line"/>
          <p:cNvSpPr/>
          <p:nvPr/>
        </p:nvSpPr>
        <p:spPr>
          <a:xfrm>
            <a:off x="14201728" y="11038744"/>
            <a:ext cx="260881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2" name="Line"/>
          <p:cNvSpPr/>
          <p:nvPr/>
        </p:nvSpPr>
        <p:spPr>
          <a:xfrm>
            <a:off x="17530054" y="11038744"/>
            <a:ext cx="258856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3" name="Line"/>
          <p:cNvSpPr/>
          <p:nvPr/>
        </p:nvSpPr>
        <p:spPr>
          <a:xfrm>
            <a:off x="10903321" y="11038744"/>
            <a:ext cx="257735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4" name="Line"/>
          <p:cNvSpPr/>
          <p:nvPr/>
        </p:nvSpPr>
        <p:spPr>
          <a:xfrm>
            <a:off x="4263201" y="11038744"/>
            <a:ext cx="258856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5" name="Line"/>
          <p:cNvSpPr/>
          <p:nvPr/>
        </p:nvSpPr>
        <p:spPr>
          <a:xfrm>
            <a:off x="7565737" y="11038744"/>
            <a:ext cx="257986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6"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7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67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679"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6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Process (7 stages)">
    <p:bg>
      <p:bgPr>
        <a:solidFill>
          <a:srgbClr val="306299"/>
        </a:solidFill>
        <a:effectLst/>
      </p:bgPr>
    </p:bg>
    <p:spTree>
      <p:nvGrpSpPr>
        <p:cNvPr id="1" name=""/>
        <p:cNvGrpSpPr/>
        <p:nvPr/>
      </p:nvGrpSpPr>
      <p:grpSpPr>
        <a:xfrm>
          <a:off x="0" y="0"/>
          <a:ext cx="0" cy="0"/>
          <a:chOff x="0" y="0"/>
          <a:chExt cx="0" cy="0"/>
        </a:xfrm>
      </p:grpSpPr>
      <p:sp>
        <p:nvSpPr>
          <p:cNvPr id="687" name="image background small.png"/>
          <p:cNvSpPr>
            <a:spLocks noGrp="1"/>
          </p:cNvSpPr>
          <p:nvPr>
            <p:ph type="pic" idx="13"/>
          </p:nvPr>
        </p:nvSpPr>
        <p:spPr>
          <a:xfrm>
            <a:off x="-63773" y="-7536137"/>
            <a:ext cx="24364635" cy="24364634"/>
          </a:xfrm>
          <a:prstGeom prst="rect">
            <a:avLst/>
          </a:prstGeom>
        </p:spPr>
        <p:txBody>
          <a:bodyPr lIns="91439" tIns="45719" rIns="91439" bIns="45719">
            <a:noAutofit/>
          </a:bodyPr>
          <a:lstStyle/>
          <a:p>
            <a:endParaRPr/>
          </a:p>
        </p:txBody>
      </p:sp>
      <p:sp>
        <p:nvSpPr>
          <p:cNvPr id="688"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89"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690"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691"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2" name="Circle"/>
          <p:cNvSpPr/>
          <p:nvPr/>
        </p:nvSpPr>
        <p:spPr>
          <a:xfrm>
            <a:off x="9050101"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3" name="Circle"/>
          <p:cNvSpPr/>
          <p:nvPr/>
        </p:nvSpPr>
        <p:spPr>
          <a:xfrm>
            <a:off x="629646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4" name="Circle"/>
          <p:cNvSpPr/>
          <p:nvPr/>
        </p:nvSpPr>
        <p:spPr>
          <a:xfrm>
            <a:off x="1735022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5" name="Circle"/>
          <p:cNvSpPr/>
          <p:nvPr/>
        </p:nvSpPr>
        <p:spPr>
          <a:xfrm>
            <a:off x="1458353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6" name="Line"/>
          <p:cNvSpPr/>
          <p:nvPr/>
        </p:nvSpPr>
        <p:spPr>
          <a:xfrm>
            <a:off x="15305851" y="11038744"/>
            <a:ext cx="205432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7" name="Line"/>
          <p:cNvSpPr/>
          <p:nvPr/>
        </p:nvSpPr>
        <p:spPr>
          <a:xfrm>
            <a:off x="18088182" y="11038744"/>
            <a:ext cx="198373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8" name="Line"/>
          <p:cNvSpPr/>
          <p:nvPr/>
        </p:nvSpPr>
        <p:spPr>
          <a:xfrm>
            <a:off x="9785139"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699" name="Line"/>
          <p:cNvSpPr/>
          <p:nvPr/>
        </p:nvSpPr>
        <p:spPr>
          <a:xfrm>
            <a:off x="12546262"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700" name="Line"/>
          <p:cNvSpPr/>
          <p:nvPr/>
        </p:nvSpPr>
        <p:spPr>
          <a:xfrm>
            <a:off x="4263201"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701" name="Line"/>
          <p:cNvSpPr/>
          <p:nvPr/>
        </p:nvSpPr>
        <p:spPr>
          <a:xfrm>
            <a:off x="7056285" y="11038744"/>
            <a:ext cx="198813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702" name="Circle"/>
          <p:cNvSpPr/>
          <p:nvPr/>
        </p:nvSpPr>
        <p:spPr>
          <a:xfrm>
            <a:off x="11823363"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703"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70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0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06"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Text">
    <p:bg>
      <p:bgPr>
        <a:solidFill>
          <a:srgbClr val="306299"/>
        </a:solidFill>
        <a:effectLst/>
      </p:bgPr>
    </p:bg>
    <p:spTree>
      <p:nvGrpSpPr>
        <p:cNvPr id="1" name=""/>
        <p:cNvGrpSpPr/>
        <p:nvPr/>
      </p:nvGrpSpPr>
      <p:grpSpPr>
        <a:xfrm>
          <a:off x="0" y="0"/>
          <a:ext cx="0" cy="0"/>
          <a:chOff x="0" y="0"/>
          <a:chExt cx="0" cy="0"/>
        </a:xfrm>
      </p:grpSpPr>
      <p:sp>
        <p:nvSpPr>
          <p:cNvPr id="714"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15" name="Body Level One…"/>
          <p:cNvSpPr txBox="1">
            <a:spLocks noGrp="1"/>
          </p:cNvSpPr>
          <p:nvPr>
            <p:ph type="body" idx="1"/>
          </p:nvPr>
        </p:nvSpPr>
        <p:spPr>
          <a:xfrm>
            <a:off x="3873688" y="3957065"/>
            <a:ext cx="16636625" cy="8349614"/>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1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1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18"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Bullets">
    <p:bg>
      <p:bgPr>
        <a:solidFill>
          <a:srgbClr val="306299"/>
        </a:solidFill>
        <a:effectLst/>
      </p:bgPr>
    </p:bg>
    <p:spTree>
      <p:nvGrpSpPr>
        <p:cNvPr id="1" name=""/>
        <p:cNvGrpSpPr/>
        <p:nvPr/>
      </p:nvGrpSpPr>
      <p:grpSpPr>
        <a:xfrm>
          <a:off x="0" y="0"/>
          <a:ext cx="0" cy="0"/>
          <a:chOff x="0" y="0"/>
          <a:chExt cx="0" cy="0"/>
        </a:xfrm>
      </p:grpSpPr>
      <p:sp>
        <p:nvSpPr>
          <p:cNvPr id="726"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27" name="Body Level One…"/>
          <p:cNvSpPr txBox="1">
            <a:spLocks noGrp="1"/>
          </p:cNvSpPr>
          <p:nvPr>
            <p:ph type="body" idx="1"/>
          </p:nvPr>
        </p:nvSpPr>
        <p:spPr>
          <a:xfrm>
            <a:off x="3873688" y="3957065"/>
            <a:ext cx="16636625" cy="8349614"/>
          </a:xfrm>
          <a:prstGeom prst="rect">
            <a:avLst/>
          </a:prstGeom>
        </p:spPr>
        <p:txBody>
          <a:bodyPr/>
          <a:lstStyle>
            <a:lvl1pPr marL="439615" indent="-439615" algn="l">
              <a:lnSpc>
                <a:spcPct val="120000"/>
              </a:lnSpc>
              <a:buSzPct val="75000"/>
              <a:buChar char="•"/>
              <a:defRPr sz="3600">
                <a:latin typeface="+mn-lt"/>
                <a:ea typeface="+mn-ea"/>
                <a:cs typeface="+mn-cs"/>
                <a:sym typeface="Helvetica Neue Light"/>
              </a:defRPr>
            </a:lvl1pPr>
            <a:lvl2pPr marL="1074615" indent="-439615" algn="l">
              <a:lnSpc>
                <a:spcPct val="120000"/>
              </a:lnSpc>
              <a:buSzPct val="75000"/>
              <a:buChar char="•"/>
              <a:defRPr sz="3600">
                <a:latin typeface="+mn-lt"/>
                <a:ea typeface="+mn-ea"/>
                <a:cs typeface="+mn-cs"/>
                <a:sym typeface="Helvetica Neue Light"/>
              </a:defRPr>
            </a:lvl2pPr>
            <a:lvl3pPr marL="1709615" indent="-439615" algn="l">
              <a:lnSpc>
                <a:spcPct val="120000"/>
              </a:lnSpc>
              <a:buSzPct val="75000"/>
              <a:buChar char="•"/>
              <a:defRPr sz="3600">
                <a:latin typeface="+mn-lt"/>
                <a:ea typeface="+mn-ea"/>
                <a:cs typeface="+mn-cs"/>
                <a:sym typeface="Helvetica Neue Light"/>
              </a:defRPr>
            </a:lvl3pPr>
            <a:lvl4pPr marL="2344615" indent="-439615" algn="l">
              <a:lnSpc>
                <a:spcPct val="120000"/>
              </a:lnSpc>
              <a:buSzPct val="75000"/>
              <a:buChar char="•"/>
              <a:defRPr sz="3600">
                <a:latin typeface="+mn-lt"/>
                <a:ea typeface="+mn-ea"/>
                <a:cs typeface="+mn-cs"/>
                <a:sym typeface="Helvetica Neue Light"/>
              </a:defRPr>
            </a:lvl4pPr>
            <a:lvl5pPr marL="2979615" indent="-439615" algn="l">
              <a:lnSpc>
                <a:spcPct val="120000"/>
              </a:lnSpc>
              <a:buSzPct val="75000"/>
              <a:buChar char="•"/>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2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2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30"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Numbers">
    <p:bg>
      <p:bgPr>
        <a:solidFill>
          <a:srgbClr val="306299"/>
        </a:solidFill>
        <a:effectLst/>
      </p:bgPr>
    </p:bg>
    <p:spTree>
      <p:nvGrpSpPr>
        <p:cNvPr id="1" name=""/>
        <p:cNvGrpSpPr/>
        <p:nvPr/>
      </p:nvGrpSpPr>
      <p:grpSpPr>
        <a:xfrm>
          <a:off x="0" y="0"/>
          <a:ext cx="0" cy="0"/>
          <a:chOff x="0" y="0"/>
          <a:chExt cx="0" cy="0"/>
        </a:xfrm>
      </p:grpSpPr>
      <p:sp>
        <p:nvSpPr>
          <p:cNvPr id="738"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39" name="Body Level One…"/>
          <p:cNvSpPr txBox="1">
            <a:spLocks noGrp="1"/>
          </p:cNvSpPr>
          <p:nvPr>
            <p:ph type="body" idx="1"/>
          </p:nvPr>
        </p:nvSpPr>
        <p:spPr>
          <a:xfrm>
            <a:off x="3873688" y="3957065"/>
            <a:ext cx="16636625" cy="8349614"/>
          </a:xfrm>
          <a:prstGeom prst="rect">
            <a:avLst/>
          </a:prstGeom>
        </p:spPr>
        <p:txBody>
          <a:bodyPr/>
          <a:lstStyle>
            <a:lvl1pPr marL="615461" indent="-615461" algn="l">
              <a:lnSpc>
                <a:spcPct val="120000"/>
              </a:lnSpc>
              <a:buSzPct val="100000"/>
              <a:buAutoNum type="arabicPeriod"/>
              <a:defRPr sz="3600">
                <a:latin typeface="+mn-lt"/>
                <a:ea typeface="+mn-ea"/>
                <a:cs typeface="+mn-cs"/>
                <a:sym typeface="Helvetica Neue Light"/>
              </a:defRPr>
            </a:lvl1pPr>
            <a:lvl2pPr marL="1504461" indent="-615461" algn="l">
              <a:lnSpc>
                <a:spcPct val="120000"/>
              </a:lnSpc>
              <a:buSzPct val="100000"/>
              <a:buAutoNum type="arabicPeriod"/>
              <a:defRPr sz="3600">
                <a:latin typeface="+mn-lt"/>
                <a:ea typeface="+mn-ea"/>
                <a:cs typeface="+mn-cs"/>
                <a:sym typeface="Helvetica Neue Light"/>
              </a:defRPr>
            </a:lvl2pPr>
            <a:lvl3pPr marL="2393461" indent="-615461" algn="l">
              <a:lnSpc>
                <a:spcPct val="120000"/>
              </a:lnSpc>
              <a:buSzPct val="100000"/>
              <a:buAutoNum type="arabicPeriod"/>
              <a:defRPr sz="3600">
                <a:latin typeface="+mn-lt"/>
                <a:ea typeface="+mn-ea"/>
                <a:cs typeface="+mn-cs"/>
                <a:sym typeface="Helvetica Neue Light"/>
              </a:defRPr>
            </a:lvl3pPr>
            <a:lvl4pPr marL="3282461" indent="-615461" algn="l">
              <a:lnSpc>
                <a:spcPct val="120000"/>
              </a:lnSpc>
              <a:buSzPct val="100000"/>
              <a:buAutoNum type="arabicPeriod"/>
              <a:defRPr sz="3600">
                <a:latin typeface="+mn-lt"/>
                <a:ea typeface="+mn-ea"/>
                <a:cs typeface="+mn-cs"/>
                <a:sym typeface="Helvetica Neue Light"/>
              </a:defRPr>
            </a:lvl4pPr>
            <a:lvl5pPr marL="4171461" indent="-615461" algn="l">
              <a:lnSpc>
                <a:spcPct val="120000"/>
              </a:lnSpc>
              <a:buSzPct val="100000"/>
              <a:buAutoNum type="arabicPeriod"/>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4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4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42"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306299"/>
        </a:solidFill>
        <a:effectLst/>
      </p:bgPr>
    </p:bg>
    <p:spTree>
      <p:nvGrpSpPr>
        <p:cNvPr id="1" name=""/>
        <p:cNvGrpSpPr/>
        <p:nvPr/>
      </p:nvGrpSpPr>
      <p:grpSpPr>
        <a:xfrm>
          <a:off x="0" y="0"/>
          <a:ext cx="0" cy="0"/>
          <a:chOff x="0" y="0"/>
          <a:chExt cx="0" cy="0"/>
        </a:xfrm>
      </p:grpSpPr>
      <p:sp>
        <p:nvSpPr>
          <p:cNvPr id="750" name="image background small.png"/>
          <p:cNvSpPr>
            <a:spLocks noGrp="1"/>
          </p:cNvSpPr>
          <p:nvPr>
            <p:ph type="pic" idx="13"/>
          </p:nvPr>
        </p:nvSpPr>
        <p:spPr>
          <a:xfrm>
            <a:off x="11258597" y="-109687"/>
            <a:ext cx="13079795" cy="13079795"/>
          </a:xfrm>
          <a:prstGeom prst="rect">
            <a:avLst/>
          </a:prstGeom>
        </p:spPr>
        <p:txBody>
          <a:bodyPr lIns="91439" tIns="45719" rIns="91439" bIns="45719">
            <a:noAutofit/>
          </a:bodyPr>
          <a:lstStyle/>
          <a:p>
            <a:endParaRPr/>
          </a:p>
        </p:txBody>
      </p:sp>
      <p:sp>
        <p:nvSpPr>
          <p:cNvPr id="75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752" name="Title Text"/>
          <p:cNvSpPr txBox="1">
            <a:spLocks noGrp="1"/>
          </p:cNvSpPr>
          <p:nvPr>
            <p:ph type="title"/>
          </p:nvPr>
        </p:nvSpPr>
        <p:spPr>
          <a:xfrm>
            <a:off x="13096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53" name="Body Level One…"/>
          <p:cNvSpPr txBox="1">
            <a:spLocks noGrp="1"/>
          </p:cNvSpPr>
          <p:nvPr>
            <p:ph type="body" sz="quarter" idx="1"/>
          </p:nvPr>
        </p:nvSpPr>
        <p:spPr>
          <a:xfrm>
            <a:off x="1309667" y="6700266"/>
            <a:ext cx="9632990"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5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5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56"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Photo &amp; bullets">
    <p:bg>
      <p:bgPr>
        <a:solidFill>
          <a:srgbClr val="306299"/>
        </a:solidFill>
        <a:effectLst/>
      </p:bgPr>
    </p:bg>
    <p:spTree>
      <p:nvGrpSpPr>
        <p:cNvPr id="1" name=""/>
        <p:cNvGrpSpPr/>
        <p:nvPr/>
      </p:nvGrpSpPr>
      <p:grpSpPr>
        <a:xfrm>
          <a:off x="0" y="0"/>
          <a:ext cx="0" cy="0"/>
          <a:chOff x="0" y="0"/>
          <a:chExt cx="0" cy="0"/>
        </a:xfrm>
      </p:grpSpPr>
      <p:sp>
        <p:nvSpPr>
          <p:cNvPr id="764" name="image background small.png"/>
          <p:cNvSpPr>
            <a:spLocks noGrp="1"/>
          </p:cNvSpPr>
          <p:nvPr>
            <p:ph type="pic" idx="13"/>
          </p:nvPr>
        </p:nvSpPr>
        <p:spPr>
          <a:xfrm>
            <a:off x="11258597" y="-128836"/>
            <a:ext cx="13118093" cy="13118093"/>
          </a:xfrm>
          <a:prstGeom prst="rect">
            <a:avLst/>
          </a:prstGeom>
        </p:spPr>
        <p:txBody>
          <a:bodyPr lIns="91439" tIns="45719" rIns="91439" bIns="45719">
            <a:noAutofit/>
          </a:bodyPr>
          <a:lstStyle/>
          <a:p>
            <a:endParaRPr/>
          </a:p>
        </p:txBody>
      </p:sp>
      <p:sp>
        <p:nvSpPr>
          <p:cNvPr id="76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766" name="Title Text"/>
          <p:cNvSpPr txBox="1">
            <a:spLocks noGrp="1"/>
          </p:cNvSpPr>
          <p:nvPr>
            <p:ph type="title"/>
          </p:nvPr>
        </p:nvSpPr>
        <p:spPr>
          <a:xfrm>
            <a:off x="1318133" y="664245"/>
            <a:ext cx="9632991"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67" name="Body Level One…"/>
          <p:cNvSpPr txBox="1">
            <a:spLocks noGrp="1"/>
          </p:cNvSpPr>
          <p:nvPr>
            <p:ph type="body" sz="quarter" idx="1"/>
          </p:nvPr>
        </p:nvSpPr>
        <p:spPr>
          <a:xfrm>
            <a:off x="1318133" y="6700266"/>
            <a:ext cx="9632991" cy="5606413"/>
          </a:xfrm>
          <a:prstGeom prst="rect">
            <a:avLst/>
          </a:prstGeom>
        </p:spPr>
        <p:txBody>
          <a:bodyPr/>
          <a:lstStyle>
            <a:lvl1pPr marL="439615" indent="-439615" algn="l">
              <a:lnSpc>
                <a:spcPct val="120000"/>
              </a:lnSpc>
              <a:buSzPct val="75000"/>
              <a:buChar char="•"/>
              <a:defRPr sz="3600">
                <a:latin typeface="+mn-lt"/>
                <a:ea typeface="+mn-ea"/>
                <a:cs typeface="+mn-cs"/>
                <a:sym typeface="Helvetica Neue Light"/>
              </a:defRPr>
            </a:lvl1pPr>
            <a:lvl2pPr marL="1074615" indent="-439615" algn="l">
              <a:lnSpc>
                <a:spcPct val="120000"/>
              </a:lnSpc>
              <a:buSzPct val="75000"/>
              <a:buChar char="•"/>
              <a:defRPr sz="3600">
                <a:latin typeface="+mn-lt"/>
                <a:ea typeface="+mn-ea"/>
                <a:cs typeface="+mn-cs"/>
                <a:sym typeface="Helvetica Neue Light"/>
              </a:defRPr>
            </a:lvl2pPr>
            <a:lvl3pPr marL="1709615" indent="-439615" algn="l">
              <a:lnSpc>
                <a:spcPct val="120000"/>
              </a:lnSpc>
              <a:buSzPct val="75000"/>
              <a:buChar char="•"/>
              <a:defRPr sz="3600">
                <a:latin typeface="+mn-lt"/>
                <a:ea typeface="+mn-ea"/>
                <a:cs typeface="+mn-cs"/>
                <a:sym typeface="Helvetica Neue Light"/>
              </a:defRPr>
            </a:lvl3pPr>
            <a:lvl4pPr marL="2344615" indent="-439615" algn="l">
              <a:lnSpc>
                <a:spcPct val="120000"/>
              </a:lnSpc>
              <a:buSzPct val="75000"/>
              <a:buChar char="•"/>
              <a:defRPr sz="3600">
                <a:latin typeface="+mn-lt"/>
                <a:ea typeface="+mn-ea"/>
                <a:cs typeface="+mn-cs"/>
                <a:sym typeface="Helvetica Neue Light"/>
              </a:defRPr>
            </a:lvl4pPr>
            <a:lvl5pPr marL="2979615" indent="-439615" algn="l">
              <a:lnSpc>
                <a:spcPct val="120000"/>
              </a:lnSpc>
              <a:buSzPct val="75000"/>
              <a:buChar char="•"/>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6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6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70"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Photo &amp; numbered list">
    <p:bg>
      <p:bgPr>
        <a:solidFill>
          <a:srgbClr val="306299"/>
        </a:solidFill>
        <a:effectLst/>
      </p:bgPr>
    </p:bg>
    <p:spTree>
      <p:nvGrpSpPr>
        <p:cNvPr id="1" name=""/>
        <p:cNvGrpSpPr/>
        <p:nvPr/>
      </p:nvGrpSpPr>
      <p:grpSpPr>
        <a:xfrm>
          <a:off x="0" y="0"/>
          <a:ext cx="0" cy="0"/>
          <a:chOff x="0" y="0"/>
          <a:chExt cx="0" cy="0"/>
        </a:xfrm>
      </p:grpSpPr>
      <p:sp>
        <p:nvSpPr>
          <p:cNvPr id="778" name="image background small.png"/>
          <p:cNvSpPr>
            <a:spLocks noGrp="1"/>
          </p:cNvSpPr>
          <p:nvPr>
            <p:ph type="pic" idx="13"/>
          </p:nvPr>
        </p:nvSpPr>
        <p:spPr>
          <a:xfrm>
            <a:off x="11258597" y="-108331"/>
            <a:ext cx="13077083" cy="13077084"/>
          </a:xfrm>
          <a:prstGeom prst="rect">
            <a:avLst/>
          </a:prstGeom>
        </p:spPr>
        <p:txBody>
          <a:bodyPr lIns="91439" tIns="45719" rIns="91439" bIns="45719">
            <a:noAutofit/>
          </a:bodyPr>
          <a:lstStyle/>
          <a:p>
            <a:endParaRPr/>
          </a:p>
        </p:txBody>
      </p:sp>
      <p:sp>
        <p:nvSpPr>
          <p:cNvPr id="77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780" name="Title Text"/>
          <p:cNvSpPr txBox="1">
            <a:spLocks noGrp="1"/>
          </p:cNvSpPr>
          <p:nvPr>
            <p:ph type="title"/>
          </p:nvPr>
        </p:nvSpPr>
        <p:spPr>
          <a:xfrm>
            <a:off x="13096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81" name="Body Level One…"/>
          <p:cNvSpPr txBox="1">
            <a:spLocks noGrp="1"/>
          </p:cNvSpPr>
          <p:nvPr>
            <p:ph type="body" sz="quarter" idx="1"/>
          </p:nvPr>
        </p:nvSpPr>
        <p:spPr>
          <a:xfrm>
            <a:off x="1309667" y="6700266"/>
            <a:ext cx="9632990" cy="5606413"/>
          </a:xfrm>
          <a:prstGeom prst="rect">
            <a:avLst/>
          </a:prstGeom>
        </p:spPr>
        <p:txBody>
          <a:bodyPr/>
          <a:lstStyle>
            <a:lvl1pPr marL="195942" indent="-195942" algn="l">
              <a:lnSpc>
                <a:spcPct val="120000"/>
              </a:lnSpc>
              <a:buSzPct val="100000"/>
              <a:buAutoNum type="arabicPeriod"/>
              <a:defRPr sz="3600">
                <a:latin typeface="+mn-lt"/>
                <a:ea typeface="+mn-ea"/>
                <a:cs typeface="+mn-cs"/>
                <a:sym typeface="Helvetica Neue Light"/>
              </a:defRPr>
            </a:lvl1pPr>
            <a:lvl2pPr marL="1074615" indent="-439615" algn="l">
              <a:lnSpc>
                <a:spcPct val="120000"/>
              </a:lnSpc>
              <a:buSzPct val="75000"/>
              <a:buAutoNum type="arabicPeriod"/>
              <a:defRPr sz="3600">
                <a:latin typeface="+mn-lt"/>
                <a:ea typeface="+mn-ea"/>
                <a:cs typeface="+mn-cs"/>
                <a:sym typeface="Helvetica Neue Light"/>
              </a:defRPr>
            </a:lvl2pPr>
            <a:lvl3pPr marL="1709615" indent="-439615" algn="l">
              <a:lnSpc>
                <a:spcPct val="120000"/>
              </a:lnSpc>
              <a:buSzPct val="75000"/>
              <a:buAutoNum type="arabicPeriod"/>
              <a:defRPr sz="3600">
                <a:latin typeface="+mn-lt"/>
                <a:ea typeface="+mn-ea"/>
                <a:cs typeface="+mn-cs"/>
                <a:sym typeface="Helvetica Neue Light"/>
              </a:defRPr>
            </a:lvl3pPr>
            <a:lvl4pPr marL="2344615" indent="-439615" algn="l">
              <a:lnSpc>
                <a:spcPct val="120000"/>
              </a:lnSpc>
              <a:buSzPct val="75000"/>
              <a:buAutoNum type="arabicPeriod"/>
              <a:defRPr sz="3600">
                <a:latin typeface="+mn-lt"/>
                <a:ea typeface="+mn-ea"/>
                <a:cs typeface="+mn-cs"/>
                <a:sym typeface="Helvetica Neue Light"/>
              </a:defRPr>
            </a:lvl4pPr>
            <a:lvl5pPr marL="2979615" indent="-439615" algn="l">
              <a:lnSpc>
                <a:spcPct val="120000"/>
              </a:lnSpc>
              <a:buSzPct val="75000"/>
              <a:buAutoNum type="arabicPeriod"/>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8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8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84"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792" name="image background small.png"/>
          <p:cNvSpPr>
            <a:spLocks noGrp="1"/>
          </p:cNvSpPr>
          <p:nvPr>
            <p:ph type="pic" idx="13"/>
          </p:nvPr>
        </p:nvSpPr>
        <p:spPr>
          <a:xfrm>
            <a:off x="12213236" y="3596788"/>
            <a:ext cx="12119890" cy="12119890"/>
          </a:xfrm>
          <a:prstGeom prst="rect">
            <a:avLst/>
          </a:prstGeom>
        </p:spPr>
        <p:txBody>
          <a:bodyPr lIns="91439" tIns="45719" rIns="91439" bIns="45719">
            <a:noAutofit/>
          </a:bodyPr>
          <a:lstStyle/>
          <a:p>
            <a:endParaRPr/>
          </a:p>
        </p:txBody>
      </p:sp>
      <p:sp>
        <p:nvSpPr>
          <p:cNvPr id="793" name="image background small.png"/>
          <p:cNvSpPr>
            <a:spLocks noGrp="1"/>
          </p:cNvSpPr>
          <p:nvPr>
            <p:ph type="pic" idx="14"/>
          </p:nvPr>
        </p:nvSpPr>
        <p:spPr>
          <a:xfrm>
            <a:off x="12213236" y="-2790313"/>
            <a:ext cx="12193709" cy="12193709"/>
          </a:xfrm>
          <a:prstGeom prst="rect">
            <a:avLst/>
          </a:prstGeom>
        </p:spPr>
        <p:txBody>
          <a:bodyPr lIns="91439" tIns="45719" rIns="91439" bIns="45719">
            <a:noAutofit/>
          </a:bodyPr>
          <a:lstStyle/>
          <a:p>
            <a:endParaRPr/>
          </a:p>
        </p:txBody>
      </p:sp>
      <p:sp>
        <p:nvSpPr>
          <p:cNvPr id="794" name="Line"/>
          <p:cNvSpPr/>
          <p:nvPr/>
        </p:nvSpPr>
        <p:spPr>
          <a:xfrm flipH="1" flipV="1">
            <a:off x="12121399" y="6485462"/>
            <a:ext cx="1227129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79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796" name="Title Text"/>
          <p:cNvSpPr txBox="1">
            <a:spLocks noGrp="1"/>
          </p:cNvSpPr>
          <p:nvPr>
            <p:ph type="title"/>
          </p:nvPr>
        </p:nvSpPr>
        <p:spPr>
          <a:xfrm>
            <a:off x="1313900" y="664245"/>
            <a:ext cx="9632991"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797" name="Body Level One…"/>
          <p:cNvSpPr txBox="1">
            <a:spLocks noGrp="1"/>
          </p:cNvSpPr>
          <p:nvPr>
            <p:ph type="body" sz="quarter" idx="1"/>
          </p:nvPr>
        </p:nvSpPr>
        <p:spPr>
          <a:xfrm>
            <a:off x="1313900" y="6700266"/>
            <a:ext cx="9632991"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9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9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00"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Mission statement &amp; photo">
    <p:spTree>
      <p:nvGrpSpPr>
        <p:cNvPr id="1" name=""/>
        <p:cNvGrpSpPr/>
        <p:nvPr/>
      </p:nvGrpSpPr>
      <p:grpSpPr>
        <a:xfrm>
          <a:off x="0" y="0"/>
          <a:ext cx="0" cy="0"/>
          <a:chOff x="0" y="0"/>
          <a:chExt cx="0" cy="0"/>
        </a:xfrm>
      </p:grpSpPr>
      <p:sp>
        <p:nvSpPr>
          <p:cNvPr id="6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61" name="image background small.png"/>
          <p:cNvSpPr>
            <a:spLocks noGrp="1"/>
          </p:cNvSpPr>
          <p:nvPr>
            <p:ph type="pic" idx="13"/>
          </p:nvPr>
        </p:nvSpPr>
        <p:spPr>
          <a:xfrm>
            <a:off x="11648064" y="62028"/>
            <a:ext cx="12736365" cy="12736366"/>
          </a:xfrm>
          <a:prstGeom prst="rect">
            <a:avLst/>
          </a:prstGeom>
        </p:spPr>
        <p:txBody>
          <a:bodyPr lIns="91439" tIns="45719" rIns="91439" bIns="45719">
            <a:noAutofit/>
          </a:bodyPr>
          <a:lstStyle/>
          <a:p>
            <a:endParaRPr/>
          </a:p>
        </p:txBody>
      </p:sp>
      <p:sp>
        <p:nvSpPr>
          <p:cNvPr id="6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63" name="We are the Organization Name!…"/>
          <p:cNvSpPr txBox="1">
            <a:spLocks noGrp="1"/>
          </p:cNvSpPr>
          <p:nvPr>
            <p:ph type="body" sz="half" idx="14"/>
          </p:nvPr>
        </p:nvSpPr>
        <p:spPr>
          <a:xfrm>
            <a:off x="1107205" y="605313"/>
            <a:ext cx="10032038" cy="11649944"/>
          </a:xfrm>
          <a:prstGeom prst="rect">
            <a:avLst/>
          </a:prstGeom>
        </p:spPr>
        <p:txBody>
          <a:bodyPr anchor="ctr"/>
          <a:lstStyle/>
          <a:p>
            <a:pPr>
              <a:defRPr sz="4400">
                <a:solidFill>
                  <a:srgbClr val="000000"/>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solidFill>
                  <a:srgbClr val="000000"/>
                </a:solidFill>
                <a:latin typeface="+mn-lt"/>
                <a:ea typeface="+mn-ea"/>
                <a:cs typeface="+mn-cs"/>
                <a:sym typeface="Helvetica Neue Light"/>
              </a:defRPr>
            </a:pPr>
            <a:r>
              <a:t>Our mission statement goes here…</a:t>
            </a:r>
          </a:p>
        </p:txBody>
      </p:sp>
      <p:sp>
        <p:nvSpPr>
          <p:cNvPr id="6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65"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306299"/>
        </a:solidFill>
        <a:effectLst/>
      </p:bgPr>
    </p:bg>
    <p:spTree>
      <p:nvGrpSpPr>
        <p:cNvPr id="1" name=""/>
        <p:cNvGrpSpPr/>
        <p:nvPr/>
      </p:nvGrpSpPr>
      <p:grpSpPr>
        <a:xfrm>
          <a:off x="0" y="0"/>
          <a:ext cx="0" cy="0"/>
          <a:chOff x="0" y="0"/>
          <a:chExt cx="0" cy="0"/>
        </a:xfrm>
      </p:grpSpPr>
      <p:sp>
        <p:nvSpPr>
          <p:cNvPr id="808" name="image background small.png"/>
          <p:cNvSpPr>
            <a:spLocks noGrp="1"/>
          </p:cNvSpPr>
          <p:nvPr>
            <p:ph type="pic" idx="13"/>
          </p:nvPr>
        </p:nvSpPr>
        <p:spPr>
          <a:xfrm>
            <a:off x="12213236" y="2234248"/>
            <a:ext cx="12121147" cy="12121146"/>
          </a:xfrm>
          <a:prstGeom prst="rect">
            <a:avLst/>
          </a:prstGeom>
        </p:spPr>
        <p:txBody>
          <a:bodyPr lIns="91439" tIns="45719" rIns="91439" bIns="45719">
            <a:noAutofit/>
          </a:bodyPr>
          <a:lstStyle/>
          <a:p>
            <a:endParaRPr/>
          </a:p>
        </p:txBody>
      </p:sp>
      <p:sp>
        <p:nvSpPr>
          <p:cNvPr id="809" name="image background small.png"/>
          <p:cNvSpPr>
            <a:spLocks noGrp="1"/>
          </p:cNvSpPr>
          <p:nvPr>
            <p:ph type="pic" idx="14"/>
          </p:nvPr>
        </p:nvSpPr>
        <p:spPr>
          <a:xfrm>
            <a:off x="12213236" y="-4088420"/>
            <a:ext cx="12073984" cy="12073984"/>
          </a:xfrm>
          <a:prstGeom prst="rect">
            <a:avLst/>
          </a:prstGeom>
        </p:spPr>
        <p:txBody>
          <a:bodyPr lIns="91439" tIns="45719" rIns="91439" bIns="45719">
            <a:noAutofit/>
          </a:bodyPr>
          <a:lstStyle/>
          <a:p>
            <a:endParaRPr/>
          </a:p>
        </p:txBody>
      </p:sp>
      <p:sp>
        <p:nvSpPr>
          <p:cNvPr id="810"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1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12" name="Title Text"/>
          <p:cNvSpPr txBox="1">
            <a:spLocks noGrp="1"/>
          </p:cNvSpPr>
          <p:nvPr>
            <p:ph type="title"/>
          </p:nvPr>
        </p:nvSpPr>
        <p:spPr>
          <a:xfrm>
            <a:off x="13223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813" name="Body Level One…"/>
          <p:cNvSpPr txBox="1">
            <a:spLocks noGrp="1"/>
          </p:cNvSpPr>
          <p:nvPr>
            <p:ph type="body" sz="quarter" idx="1"/>
          </p:nvPr>
        </p:nvSpPr>
        <p:spPr>
          <a:xfrm>
            <a:off x="1322367" y="6700266"/>
            <a:ext cx="9632990"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81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1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16"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306299"/>
        </a:solidFill>
        <a:effectLst/>
      </p:bgPr>
    </p:bg>
    <p:spTree>
      <p:nvGrpSpPr>
        <p:cNvPr id="1" name=""/>
        <p:cNvGrpSpPr/>
        <p:nvPr/>
      </p:nvGrpSpPr>
      <p:grpSpPr>
        <a:xfrm>
          <a:off x="0" y="0"/>
          <a:ext cx="0" cy="0"/>
          <a:chOff x="0" y="0"/>
          <a:chExt cx="0" cy="0"/>
        </a:xfrm>
      </p:grpSpPr>
      <p:sp>
        <p:nvSpPr>
          <p:cNvPr id="824" name="image background small.png"/>
          <p:cNvSpPr>
            <a:spLocks noGrp="1"/>
          </p:cNvSpPr>
          <p:nvPr>
            <p:ph type="pic" idx="13"/>
          </p:nvPr>
        </p:nvSpPr>
        <p:spPr>
          <a:xfrm>
            <a:off x="108272" y="-2730946"/>
            <a:ext cx="12074977" cy="12074976"/>
          </a:xfrm>
          <a:prstGeom prst="rect">
            <a:avLst/>
          </a:prstGeom>
        </p:spPr>
        <p:txBody>
          <a:bodyPr lIns="91439" tIns="45719" rIns="91439" bIns="45719">
            <a:noAutofit/>
          </a:bodyPr>
          <a:lstStyle/>
          <a:p>
            <a:endParaRPr/>
          </a:p>
        </p:txBody>
      </p:sp>
      <p:sp>
        <p:nvSpPr>
          <p:cNvPr id="825" name="image background small.png"/>
          <p:cNvSpPr>
            <a:spLocks noGrp="1"/>
          </p:cNvSpPr>
          <p:nvPr>
            <p:ph type="pic" idx="14"/>
          </p:nvPr>
        </p:nvSpPr>
        <p:spPr>
          <a:xfrm>
            <a:off x="12213236" y="-2744936"/>
            <a:ext cx="12102956" cy="12102956"/>
          </a:xfrm>
          <a:prstGeom prst="rect">
            <a:avLst/>
          </a:prstGeom>
        </p:spPr>
        <p:txBody>
          <a:bodyPr lIns="91439" tIns="45719" rIns="91439" bIns="45719">
            <a:noAutofit/>
          </a:bodyPr>
          <a:lstStyle/>
          <a:p>
            <a:endParaRPr/>
          </a:p>
        </p:txBody>
      </p:sp>
      <p:sp>
        <p:nvSpPr>
          <p:cNvPr id="82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27"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28" name="Double-click to edit"/>
          <p:cNvSpPr txBox="1">
            <a:spLocks noGrp="1"/>
          </p:cNvSpPr>
          <p:nvPr>
            <p:ph type="body" sz="quarter" idx="15"/>
          </p:nvPr>
        </p:nvSpPr>
        <p:spPr>
          <a:xfrm>
            <a:off x="13436187" y="6679816"/>
            <a:ext cx="9632991"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29" name="Double-click to edit"/>
          <p:cNvSpPr txBox="1">
            <a:spLocks noGrp="1"/>
          </p:cNvSpPr>
          <p:nvPr>
            <p:ph type="body" sz="quarter" idx="16"/>
          </p:nvPr>
        </p:nvSpPr>
        <p:spPr>
          <a:xfrm>
            <a:off x="13436187" y="8816100"/>
            <a:ext cx="9632991"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30" name="Double-click to edit"/>
          <p:cNvSpPr txBox="1">
            <a:spLocks noGrp="1"/>
          </p:cNvSpPr>
          <p:nvPr>
            <p:ph type="body" sz="quarter" idx="17"/>
          </p:nvPr>
        </p:nvSpPr>
        <p:spPr>
          <a:xfrm>
            <a:off x="1329172" y="6679816"/>
            <a:ext cx="9632990"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31" name="Double-click to edit"/>
          <p:cNvSpPr txBox="1">
            <a:spLocks noGrp="1"/>
          </p:cNvSpPr>
          <p:nvPr>
            <p:ph type="body" sz="quarter" idx="18"/>
          </p:nvPr>
        </p:nvSpPr>
        <p:spPr>
          <a:xfrm>
            <a:off x="1329172" y="8816100"/>
            <a:ext cx="9632990"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32"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3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3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35" name="Organization name"/>
          <p:cNvSpPr txBox="1">
            <a:spLocks noGrp="1"/>
          </p:cNvSpPr>
          <p:nvPr>
            <p:ph type="body" sz="quarter" idx="19"/>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306299"/>
        </a:solidFill>
        <a:effectLst/>
      </p:bgPr>
    </p:bg>
    <p:spTree>
      <p:nvGrpSpPr>
        <p:cNvPr id="1" name=""/>
        <p:cNvGrpSpPr/>
        <p:nvPr/>
      </p:nvGrpSpPr>
      <p:grpSpPr>
        <a:xfrm>
          <a:off x="0" y="0"/>
          <a:ext cx="0" cy="0"/>
          <a:chOff x="0" y="0"/>
          <a:chExt cx="0" cy="0"/>
        </a:xfrm>
      </p:grpSpPr>
      <p:sp>
        <p:nvSpPr>
          <p:cNvPr id="843" name="image background small.png"/>
          <p:cNvSpPr>
            <a:spLocks noGrp="1"/>
          </p:cNvSpPr>
          <p:nvPr>
            <p:ph type="pic" idx="13"/>
          </p:nvPr>
        </p:nvSpPr>
        <p:spPr>
          <a:xfrm>
            <a:off x="108272" y="-2730946"/>
            <a:ext cx="12074977" cy="12074976"/>
          </a:xfrm>
          <a:prstGeom prst="rect">
            <a:avLst/>
          </a:prstGeom>
        </p:spPr>
        <p:txBody>
          <a:bodyPr lIns="91439" tIns="45719" rIns="91439" bIns="45719">
            <a:noAutofit/>
          </a:bodyPr>
          <a:lstStyle/>
          <a:p>
            <a:endParaRPr/>
          </a:p>
        </p:txBody>
      </p:sp>
      <p:sp>
        <p:nvSpPr>
          <p:cNvPr id="844" name="image background small.png"/>
          <p:cNvSpPr>
            <a:spLocks noGrp="1"/>
          </p:cNvSpPr>
          <p:nvPr>
            <p:ph type="pic" idx="14"/>
          </p:nvPr>
        </p:nvSpPr>
        <p:spPr>
          <a:xfrm>
            <a:off x="12213236" y="3605448"/>
            <a:ext cx="12102956" cy="12102956"/>
          </a:xfrm>
          <a:prstGeom prst="rect">
            <a:avLst/>
          </a:prstGeom>
        </p:spPr>
        <p:txBody>
          <a:bodyPr lIns="91439" tIns="45719" rIns="91439" bIns="45719">
            <a:noAutofit/>
          </a:bodyPr>
          <a:lstStyle/>
          <a:p>
            <a:endParaRPr/>
          </a:p>
        </p:txBody>
      </p:sp>
      <p:sp>
        <p:nvSpPr>
          <p:cNvPr id="84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4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47" name="Double-click to edit"/>
          <p:cNvSpPr txBox="1">
            <a:spLocks noGrp="1"/>
          </p:cNvSpPr>
          <p:nvPr>
            <p:ph type="body" sz="quarter" idx="15"/>
          </p:nvPr>
        </p:nvSpPr>
        <p:spPr>
          <a:xfrm>
            <a:off x="13436187" y="323087"/>
            <a:ext cx="9632991"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48" name="Double-click to edit"/>
          <p:cNvSpPr txBox="1">
            <a:spLocks noGrp="1"/>
          </p:cNvSpPr>
          <p:nvPr>
            <p:ph type="body" sz="quarter" idx="16"/>
          </p:nvPr>
        </p:nvSpPr>
        <p:spPr>
          <a:xfrm>
            <a:off x="13436187" y="2459371"/>
            <a:ext cx="9632991"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49" name="Double-click to edit"/>
          <p:cNvSpPr txBox="1">
            <a:spLocks noGrp="1"/>
          </p:cNvSpPr>
          <p:nvPr>
            <p:ph type="body" sz="quarter" idx="17"/>
          </p:nvPr>
        </p:nvSpPr>
        <p:spPr>
          <a:xfrm>
            <a:off x="1329172" y="6679816"/>
            <a:ext cx="9632990"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50" name="Double-click to edit"/>
          <p:cNvSpPr txBox="1">
            <a:spLocks noGrp="1"/>
          </p:cNvSpPr>
          <p:nvPr>
            <p:ph type="body" sz="quarter" idx="18"/>
          </p:nvPr>
        </p:nvSpPr>
        <p:spPr>
          <a:xfrm>
            <a:off x="1329172" y="8816100"/>
            <a:ext cx="9632990"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51"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5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5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54" name="Organization name"/>
          <p:cNvSpPr txBox="1">
            <a:spLocks noGrp="1"/>
          </p:cNvSpPr>
          <p:nvPr>
            <p:ph type="body" sz="quarter" idx="19"/>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306299"/>
        </a:solidFill>
        <a:effectLst/>
      </p:bgPr>
    </p:bg>
    <p:spTree>
      <p:nvGrpSpPr>
        <p:cNvPr id="1" name=""/>
        <p:cNvGrpSpPr/>
        <p:nvPr/>
      </p:nvGrpSpPr>
      <p:grpSpPr>
        <a:xfrm>
          <a:off x="0" y="0"/>
          <a:ext cx="0" cy="0"/>
          <a:chOff x="0" y="0"/>
          <a:chExt cx="0" cy="0"/>
        </a:xfrm>
      </p:grpSpPr>
      <p:sp>
        <p:nvSpPr>
          <p:cNvPr id="862" name="image background small.png"/>
          <p:cNvSpPr>
            <a:spLocks noGrp="1"/>
          </p:cNvSpPr>
          <p:nvPr>
            <p:ph type="pic" idx="13"/>
          </p:nvPr>
        </p:nvSpPr>
        <p:spPr>
          <a:xfrm>
            <a:off x="86907" y="-2741629"/>
            <a:ext cx="12096342" cy="12096342"/>
          </a:xfrm>
          <a:prstGeom prst="rect">
            <a:avLst/>
          </a:prstGeom>
        </p:spPr>
        <p:txBody>
          <a:bodyPr lIns="91439" tIns="45719" rIns="91439" bIns="45719">
            <a:noAutofit/>
          </a:bodyPr>
          <a:lstStyle/>
          <a:p>
            <a:endParaRPr/>
          </a:p>
        </p:txBody>
      </p:sp>
      <p:sp>
        <p:nvSpPr>
          <p:cNvPr id="863" name="image background small.png"/>
          <p:cNvSpPr>
            <a:spLocks noGrp="1"/>
          </p:cNvSpPr>
          <p:nvPr>
            <p:ph type="pic" idx="14"/>
          </p:nvPr>
        </p:nvSpPr>
        <p:spPr>
          <a:xfrm>
            <a:off x="12213236" y="-2733129"/>
            <a:ext cx="12079342" cy="12079342"/>
          </a:xfrm>
          <a:prstGeom prst="rect">
            <a:avLst/>
          </a:prstGeom>
        </p:spPr>
        <p:txBody>
          <a:bodyPr lIns="91439" tIns="45719" rIns="91439" bIns="45719">
            <a:noAutofit/>
          </a:bodyPr>
          <a:lstStyle/>
          <a:p>
            <a:endParaRPr/>
          </a:p>
        </p:txBody>
      </p:sp>
      <p:sp>
        <p:nvSpPr>
          <p:cNvPr id="864" name="Line"/>
          <p:cNvSpPr/>
          <p:nvPr/>
        </p:nvSpPr>
        <p:spPr>
          <a:xfrm flipV="1">
            <a:off x="12191999" y="0"/>
            <a:ext cx="1" cy="653794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65" name="Double-click to edit"/>
          <p:cNvSpPr txBox="1">
            <a:spLocks noGrp="1"/>
          </p:cNvSpPr>
          <p:nvPr>
            <p:ph type="body" sz="quarter" idx="15"/>
          </p:nvPr>
        </p:nvSpPr>
        <p:spPr>
          <a:xfrm>
            <a:off x="1335067" y="6679816"/>
            <a:ext cx="21713866" cy="1994409"/>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866" name="Double-click to edit"/>
          <p:cNvSpPr txBox="1">
            <a:spLocks noGrp="1"/>
          </p:cNvSpPr>
          <p:nvPr>
            <p:ph type="body" sz="half" idx="16"/>
          </p:nvPr>
        </p:nvSpPr>
        <p:spPr>
          <a:xfrm>
            <a:off x="1335067" y="8816100"/>
            <a:ext cx="21713866" cy="3830562"/>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867"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6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6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70"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Process">
    <p:bg>
      <p:bgPr>
        <a:solidFill>
          <a:srgbClr val="306299"/>
        </a:solidFill>
        <a:effectLst/>
      </p:bgPr>
    </p:bg>
    <p:spTree>
      <p:nvGrpSpPr>
        <p:cNvPr id="1" name=""/>
        <p:cNvGrpSpPr/>
        <p:nvPr/>
      </p:nvGrpSpPr>
      <p:grpSpPr>
        <a:xfrm>
          <a:off x="0" y="0"/>
          <a:ext cx="0" cy="0"/>
          <a:chOff x="0" y="0"/>
          <a:chExt cx="0" cy="0"/>
        </a:xfrm>
      </p:grpSpPr>
      <p:sp>
        <p:nvSpPr>
          <p:cNvPr id="878" name="image background small.png"/>
          <p:cNvSpPr>
            <a:spLocks noGrp="1"/>
          </p:cNvSpPr>
          <p:nvPr>
            <p:ph type="pic" sz="half" idx="13"/>
          </p:nvPr>
        </p:nvSpPr>
        <p:spPr>
          <a:xfrm>
            <a:off x="8065370" y="-1262621"/>
            <a:ext cx="8224485" cy="8224485"/>
          </a:xfrm>
          <a:prstGeom prst="rect">
            <a:avLst/>
          </a:prstGeom>
        </p:spPr>
        <p:txBody>
          <a:bodyPr lIns="91439" tIns="45719" rIns="91439" bIns="45719">
            <a:noAutofit/>
          </a:bodyPr>
          <a:lstStyle/>
          <a:p>
            <a:endParaRPr/>
          </a:p>
        </p:txBody>
      </p:sp>
      <p:sp>
        <p:nvSpPr>
          <p:cNvPr id="879" name="image background small.png"/>
          <p:cNvSpPr>
            <a:spLocks noGrp="1"/>
          </p:cNvSpPr>
          <p:nvPr>
            <p:ph type="pic" sz="quarter" idx="14"/>
          </p:nvPr>
        </p:nvSpPr>
        <p:spPr>
          <a:xfrm>
            <a:off x="16197702" y="-1219954"/>
            <a:ext cx="8115013" cy="8115012"/>
          </a:xfrm>
          <a:prstGeom prst="rect">
            <a:avLst/>
          </a:prstGeom>
        </p:spPr>
        <p:txBody>
          <a:bodyPr lIns="91439" tIns="45719" rIns="91439" bIns="45719">
            <a:noAutofit/>
          </a:bodyPr>
          <a:lstStyle/>
          <a:p>
            <a:endParaRPr/>
          </a:p>
        </p:txBody>
      </p:sp>
      <p:sp>
        <p:nvSpPr>
          <p:cNvPr id="880" name="image background small.png"/>
          <p:cNvSpPr>
            <a:spLocks noGrp="1"/>
          </p:cNvSpPr>
          <p:nvPr>
            <p:ph type="pic" sz="quarter" idx="15"/>
          </p:nvPr>
        </p:nvSpPr>
        <p:spPr>
          <a:xfrm>
            <a:off x="95610" y="-1211456"/>
            <a:ext cx="8122156" cy="8122156"/>
          </a:xfrm>
          <a:prstGeom prst="rect">
            <a:avLst/>
          </a:prstGeom>
        </p:spPr>
        <p:txBody>
          <a:bodyPr lIns="91439" tIns="45719" rIns="91439" bIns="45719">
            <a:noAutofit/>
          </a:bodyPr>
          <a:lstStyle/>
          <a:p>
            <a:endParaRPr/>
          </a:p>
        </p:txBody>
      </p:sp>
      <p:sp>
        <p:nvSpPr>
          <p:cNvPr id="881"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82" name="Double-click to edit"/>
          <p:cNvSpPr txBox="1">
            <a:spLocks noGrp="1"/>
          </p:cNvSpPr>
          <p:nvPr>
            <p:ph type="body" sz="quarter" idx="16"/>
          </p:nvPr>
        </p:nvSpPr>
        <p:spPr>
          <a:xfrm>
            <a:off x="1132779"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83" name="Double-click to edit"/>
          <p:cNvSpPr txBox="1">
            <a:spLocks noGrp="1"/>
          </p:cNvSpPr>
          <p:nvPr>
            <p:ph type="body" sz="quarter" idx="17"/>
          </p:nvPr>
        </p:nvSpPr>
        <p:spPr>
          <a:xfrm>
            <a:off x="1132779"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84"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85"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86" name="Double-click to edit"/>
          <p:cNvSpPr txBox="1">
            <a:spLocks noGrp="1"/>
          </p:cNvSpPr>
          <p:nvPr>
            <p:ph type="body" sz="quarter" idx="18"/>
          </p:nvPr>
        </p:nvSpPr>
        <p:spPr>
          <a:xfrm>
            <a:off x="9167701"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87" name="Double-click to edit"/>
          <p:cNvSpPr txBox="1">
            <a:spLocks noGrp="1"/>
          </p:cNvSpPr>
          <p:nvPr>
            <p:ph type="body" sz="quarter" idx="19"/>
          </p:nvPr>
        </p:nvSpPr>
        <p:spPr>
          <a:xfrm>
            <a:off x="9167701"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88" name="Double-click to edit"/>
          <p:cNvSpPr txBox="1">
            <a:spLocks noGrp="1"/>
          </p:cNvSpPr>
          <p:nvPr>
            <p:ph type="body" sz="quarter" idx="20"/>
          </p:nvPr>
        </p:nvSpPr>
        <p:spPr>
          <a:xfrm>
            <a:off x="17225610"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889" name="Double-click to edit"/>
          <p:cNvSpPr txBox="1">
            <a:spLocks noGrp="1"/>
          </p:cNvSpPr>
          <p:nvPr>
            <p:ph type="body" sz="quarter" idx="21"/>
          </p:nvPr>
        </p:nvSpPr>
        <p:spPr>
          <a:xfrm>
            <a:off x="17225610"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89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9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92" name="Organization name"/>
          <p:cNvSpPr txBox="1">
            <a:spLocks noGrp="1"/>
          </p:cNvSpPr>
          <p:nvPr>
            <p:ph type="body" sz="quarter" idx="22"/>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8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Photo &amp; caption">
    <p:bg>
      <p:bgPr>
        <a:solidFill>
          <a:srgbClr val="306299"/>
        </a:solidFill>
        <a:effectLst/>
      </p:bgPr>
    </p:bg>
    <p:spTree>
      <p:nvGrpSpPr>
        <p:cNvPr id="1" name=""/>
        <p:cNvGrpSpPr/>
        <p:nvPr/>
      </p:nvGrpSpPr>
      <p:grpSpPr>
        <a:xfrm>
          <a:off x="0" y="0"/>
          <a:ext cx="0" cy="0"/>
          <a:chOff x="0" y="0"/>
          <a:chExt cx="0" cy="0"/>
        </a:xfrm>
      </p:grpSpPr>
      <p:sp>
        <p:nvSpPr>
          <p:cNvPr id="900" name="image background small.png"/>
          <p:cNvSpPr>
            <a:spLocks noGrp="1"/>
          </p:cNvSpPr>
          <p:nvPr>
            <p:ph type="pic" idx="13"/>
          </p:nvPr>
        </p:nvSpPr>
        <p:spPr>
          <a:xfrm>
            <a:off x="88031" y="-6566131"/>
            <a:ext cx="24188757" cy="24188757"/>
          </a:xfrm>
          <a:prstGeom prst="rect">
            <a:avLst/>
          </a:prstGeom>
        </p:spPr>
        <p:txBody>
          <a:bodyPr lIns="91439" tIns="45719" rIns="91439" bIns="45719">
            <a:noAutofit/>
          </a:bodyPr>
          <a:lstStyle/>
          <a:p>
            <a:endParaRPr/>
          </a:p>
        </p:txBody>
      </p:sp>
      <p:sp>
        <p:nvSpPr>
          <p:cNvPr id="901" name="Double-click to edi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latin typeface="+mn-lt"/>
                <a:ea typeface="+mn-ea"/>
                <a:cs typeface="+mn-cs"/>
                <a:sym typeface="Helvetica Neue Light"/>
              </a:defRPr>
            </a:lvl1pPr>
          </a:lstStyle>
          <a:p>
            <a:r>
              <a:t>Double-click to edit</a:t>
            </a:r>
          </a:p>
        </p:txBody>
      </p:sp>
      <p:sp>
        <p:nvSpPr>
          <p:cNvPr id="902"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0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0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05"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306299"/>
        </a:solidFill>
        <a:effectLst/>
      </p:bgPr>
    </p:bg>
    <p:spTree>
      <p:nvGrpSpPr>
        <p:cNvPr id="1" name=""/>
        <p:cNvGrpSpPr/>
        <p:nvPr/>
      </p:nvGrpSpPr>
      <p:grpSpPr>
        <a:xfrm>
          <a:off x="0" y="0"/>
          <a:ext cx="0" cy="0"/>
          <a:chOff x="0" y="0"/>
          <a:chExt cx="0" cy="0"/>
        </a:xfrm>
      </p:grpSpPr>
      <p:sp>
        <p:nvSpPr>
          <p:cNvPr id="913" name="image background small.png"/>
          <p:cNvSpPr>
            <a:spLocks noGrp="1"/>
          </p:cNvSpPr>
          <p:nvPr>
            <p:ph type="pic" idx="13"/>
          </p:nvPr>
        </p:nvSpPr>
        <p:spPr>
          <a:xfrm>
            <a:off x="77978" y="-8807119"/>
            <a:ext cx="24227319" cy="24227319"/>
          </a:xfrm>
          <a:prstGeom prst="rect">
            <a:avLst/>
          </a:prstGeom>
        </p:spPr>
        <p:txBody>
          <a:bodyPr lIns="91439" tIns="45719" rIns="91439" bIns="45719">
            <a:noAutofit/>
          </a:bodyPr>
          <a:lstStyle/>
          <a:p>
            <a:endParaRPr/>
          </a:p>
        </p:txBody>
      </p:sp>
      <p:sp>
        <p:nvSpPr>
          <p:cNvPr id="914" name="Double-click to edit"/>
          <p:cNvSpPr txBox="1">
            <a:spLocks noGrp="1"/>
          </p:cNvSpPr>
          <p:nvPr>
            <p:ph type="body" sz="quarter" idx="14"/>
          </p:nvPr>
        </p:nvSpPr>
        <p:spPr>
          <a:xfrm>
            <a:off x="1335067" y="6679816"/>
            <a:ext cx="21713866" cy="1994409"/>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15" name="Double-click to edit"/>
          <p:cNvSpPr txBox="1">
            <a:spLocks noGrp="1"/>
          </p:cNvSpPr>
          <p:nvPr>
            <p:ph type="body" sz="half" idx="15"/>
          </p:nvPr>
        </p:nvSpPr>
        <p:spPr>
          <a:xfrm>
            <a:off x="1335067" y="8816100"/>
            <a:ext cx="21713866" cy="3830562"/>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16"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1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1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19"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306299"/>
        </a:solidFill>
        <a:effectLst/>
      </p:bgPr>
    </p:bg>
    <p:spTree>
      <p:nvGrpSpPr>
        <p:cNvPr id="1" name=""/>
        <p:cNvGrpSpPr/>
        <p:nvPr/>
      </p:nvGrpSpPr>
      <p:grpSpPr>
        <a:xfrm>
          <a:off x="0" y="0"/>
          <a:ext cx="0" cy="0"/>
          <a:chOff x="0" y="0"/>
          <a:chExt cx="0" cy="0"/>
        </a:xfrm>
      </p:grpSpPr>
      <p:sp>
        <p:nvSpPr>
          <p:cNvPr id="927" name="image background small.png"/>
          <p:cNvSpPr>
            <a:spLocks noGrp="1"/>
          </p:cNvSpPr>
          <p:nvPr>
            <p:ph type="pic" idx="13"/>
          </p:nvPr>
        </p:nvSpPr>
        <p:spPr>
          <a:xfrm>
            <a:off x="72685" y="-7463840"/>
            <a:ext cx="24220041" cy="24220040"/>
          </a:xfrm>
          <a:prstGeom prst="rect">
            <a:avLst/>
          </a:prstGeom>
        </p:spPr>
        <p:txBody>
          <a:bodyPr lIns="91439" tIns="45719" rIns="91439" bIns="45719">
            <a:noAutofit/>
          </a:bodyPr>
          <a:lstStyle/>
          <a:p>
            <a:endParaRPr/>
          </a:p>
        </p:txBody>
      </p:sp>
      <p:sp>
        <p:nvSpPr>
          <p:cNvPr id="928" name="Double-click to edit"/>
          <p:cNvSpPr txBox="1">
            <a:spLocks noGrp="1"/>
          </p:cNvSpPr>
          <p:nvPr>
            <p:ph type="body" sz="quarter" idx="14"/>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29" name="Double-click to edit"/>
          <p:cNvSpPr txBox="1">
            <a:spLocks noGrp="1"/>
          </p:cNvSpPr>
          <p:nvPr>
            <p:ph type="body" sz="quarter" idx="15"/>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30"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3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3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33"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306299"/>
        </a:solidFill>
        <a:effectLst/>
      </p:bgPr>
    </p:bg>
    <p:spTree>
      <p:nvGrpSpPr>
        <p:cNvPr id="1" name=""/>
        <p:cNvGrpSpPr/>
        <p:nvPr/>
      </p:nvGrpSpPr>
      <p:grpSpPr>
        <a:xfrm>
          <a:off x="0" y="0"/>
          <a:ext cx="0" cy="0"/>
          <a:chOff x="0" y="0"/>
          <a:chExt cx="0" cy="0"/>
        </a:xfrm>
      </p:grpSpPr>
      <p:sp>
        <p:nvSpPr>
          <p:cNvPr id="941" name="image background small.png"/>
          <p:cNvSpPr>
            <a:spLocks noGrp="1"/>
          </p:cNvSpPr>
          <p:nvPr>
            <p:ph type="pic" idx="13"/>
          </p:nvPr>
        </p:nvSpPr>
        <p:spPr>
          <a:xfrm>
            <a:off x="87436" y="-1401726"/>
            <a:ext cx="12095813" cy="12095812"/>
          </a:xfrm>
          <a:prstGeom prst="rect">
            <a:avLst/>
          </a:prstGeom>
        </p:spPr>
        <p:txBody>
          <a:bodyPr lIns="91439" tIns="45719" rIns="91439" bIns="45719">
            <a:noAutofit/>
          </a:bodyPr>
          <a:lstStyle/>
          <a:p>
            <a:endParaRPr/>
          </a:p>
        </p:txBody>
      </p:sp>
      <p:sp>
        <p:nvSpPr>
          <p:cNvPr id="942" name="image background small.png"/>
          <p:cNvSpPr>
            <a:spLocks noGrp="1"/>
          </p:cNvSpPr>
          <p:nvPr>
            <p:ph type="pic" idx="14"/>
          </p:nvPr>
        </p:nvSpPr>
        <p:spPr>
          <a:xfrm>
            <a:off x="12213236" y="-1423887"/>
            <a:ext cx="12121212" cy="12121212"/>
          </a:xfrm>
          <a:prstGeom prst="rect">
            <a:avLst/>
          </a:prstGeom>
        </p:spPr>
        <p:txBody>
          <a:bodyPr lIns="91439" tIns="45719" rIns="91439" bIns="45719">
            <a:noAutofit/>
          </a:bodyPr>
          <a:lstStyle/>
          <a:p>
            <a:endParaRPr/>
          </a:p>
        </p:txBody>
      </p:sp>
      <p:sp>
        <p:nvSpPr>
          <p:cNvPr id="943"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44" name="Double-click to edit"/>
          <p:cNvSpPr txBox="1">
            <a:spLocks noGrp="1"/>
          </p:cNvSpPr>
          <p:nvPr>
            <p:ph type="body" sz="quarter" idx="15"/>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45" name="Double-click to edit"/>
          <p:cNvSpPr txBox="1">
            <a:spLocks noGrp="1"/>
          </p:cNvSpPr>
          <p:nvPr>
            <p:ph type="body" sz="quarter" idx="16"/>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46"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4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4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49"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957" name="image background small.png"/>
          <p:cNvSpPr>
            <a:spLocks noGrp="1"/>
          </p:cNvSpPr>
          <p:nvPr>
            <p:ph type="pic" sz="half" idx="13"/>
          </p:nvPr>
        </p:nvSpPr>
        <p:spPr>
          <a:xfrm>
            <a:off x="7686688" y="127342"/>
            <a:ext cx="9036619" cy="9036619"/>
          </a:xfrm>
          <a:prstGeom prst="rect">
            <a:avLst/>
          </a:prstGeom>
        </p:spPr>
        <p:txBody>
          <a:bodyPr lIns="91439" tIns="45719" rIns="91439" bIns="45719">
            <a:noAutofit/>
          </a:bodyPr>
          <a:lstStyle/>
          <a:p>
            <a:endParaRPr/>
          </a:p>
        </p:txBody>
      </p:sp>
      <p:sp>
        <p:nvSpPr>
          <p:cNvPr id="958" name="image background small.png"/>
          <p:cNvSpPr>
            <a:spLocks noGrp="1"/>
          </p:cNvSpPr>
          <p:nvPr>
            <p:ph type="pic" sz="half" idx="14"/>
          </p:nvPr>
        </p:nvSpPr>
        <p:spPr>
          <a:xfrm>
            <a:off x="14959325" y="-24891"/>
            <a:ext cx="9335455" cy="9335456"/>
          </a:xfrm>
          <a:prstGeom prst="rect">
            <a:avLst/>
          </a:prstGeom>
        </p:spPr>
        <p:txBody>
          <a:bodyPr lIns="91439" tIns="45719" rIns="91439" bIns="45719">
            <a:noAutofit/>
          </a:bodyPr>
          <a:lstStyle/>
          <a:p>
            <a:endParaRPr/>
          </a:p>
        </p:txBody>
      </p:sp>
      <p:sp>
        <p:nvSpPr>
          <p:cNvPr id="959" name="image background small.png"/>
          <p:cNvSpPr>
            <a:spLocks noGrp="1"/>
          </p:cNvSpPr>
          <p:nvPr>
            <p:ph type="pic" sz="half" idx="15"/>
          </p:nvPr>
        </p:nvSpPr>
        <p:spPr>
          <a:xfrm>
            <a:off x="63801" y="-49531"/>
            <a:ext cx="9375804" cy="9375804"/>
          </a:xfrm>
          <a:prstGeom prst="rect">
            <a:avLst/>
          </a:prstGeom>
        </p:spPr>
        <p:txBody>
          <a:bodyPr lIns="91439" tIns="45719" rIns="91439" bIns="45719">
            <a:noAutofit/>
          </a:bodyPr>
          <a:lstStyle/>
          <a:p>
            <a:endParaRPr/>
          </a:p>
        </p:txBody>
      </p:sp>
      <p:sp>
        <p:nvSpPr>
          <p:cNvPr id="960"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61"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62" name="Double-click to edit"/>
          <p:cNvSpPr txBox="1">
            <a:spLocks noGrp="1"/>
          </p:cNvSpPr>
          <p:nvPr>
            <p:ph type="body" sz="quarter" idx="16"/>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63" name="Double-click to edit"/>
          <p:cNvSpPr txBox="1">
            <a:spLocks noGrp="1"/>
          </p:cNvSpPr>
          <p:nvPr>
            <p:ph type="body" sz="quarter" idx="17"/>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64"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6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6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67"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73" name="“Knowledge is power. Information is liberating. Education is the premise of progress, in every society, in every family.”…"/>
          <p:cNvSpPr txBox="1">
            <a:spLocks noGrp="1"/>
          </p:cNvSpPr>
          <p:nvPr>
            <p:ph type="body" idx="13"/>
          </p:nvPr>
        </p:nvSpPr>
        <p:spPr>
          <a:xfrm>
            <a:off x="3556690" y="664245"/>
            <a:ext cx="17270619" cy="11649943"/>
          </a:xfrm>
          <a:prstGeom prst="rect">
            <a:avLst/>
          </a:prstGeom>
        </p:spPr>
        <p:txBody>
          <a:bodyPr anchor="ct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7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7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76"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306299"/>
        </a:solidFill>
        <a:effectLst/>
      </p:bgPr>
    </p:bg>
    <p:spTree>
      <p:nvGrpSpPr>
        <p:cNvPr id="1" name=""/>
        <p:cNvGrpSpPr/>
        <p:nvPr/>
      </p:nvGrpSpPr>
      <p:grpSpPr>
        <a:xfrm>
          <a:off x="0" y="0"/>
          <a:ext cx="0" cy="0"/>
          <a:chOff x="0" y="0"/>
          <a:chExt cx="0" cy="0"/>
        </a:xfrm>
      </p:grpSpPr>
      <p:sp>
        <p:nvSpPr>
          <p:cNvPr id="975" name="image background small.png"/>
          <p:cNvSpPr>
            <a:spLocks noGrp="1"/>
          </p:cNvSpPr>
          <p:nvPr>
            <p:ph type="pic" idx="13"/>
          </p:nvPr>
        </p:nvSpPr>
        <p:spPr>
          <a:xfrm>
            <a:off x="8534807" y="-3237072"/>
            <a:ext cx="15765447" cy="15765447"/>
          </a:xfrm>
          <a:prstGeom prst="rect">
            <a:avLst/>
          </a:prstGeom>
        </p:spPr>
        <p:txBody>
          <a:bodyPr lIns="91439" tIns="45719" rIns="91439" bIns="45719">
            <a:noAutofit/>
          </a:bodyPr>
          <a:lstStyle/>
          <a:p>
            <a:endParaRPr/>
          </a:p>
        </p:txBody>
      </p:sp>
      <p:sp>
        <p:nvSpPr>
          <p:cNvPr id="976" name="image background small.png"/>
          <p:cNvSpPr>
            <a:spLocks noGrp="1"/>
          </p:cNvSpPr>
          <p:nvPr>
            <p:ph type="pic" sz="half" idx="14"/>
          </p:nvPr>
        </p:nvSpPr>
        <p:spPr>
          <a:xfrm>
            <a:off x="68233" y="-47316"/>
            <a:ext cx="9371372" cy="9371373"/>
          </a:xfrm>
          <a:prstGeom prst="rect">
            <a:avLst/>
          </a:prstGeom>
        </p:spPr>
        <p:txBody>
          <a:bodyPr lIns="91439" tIns="45719" rIns="91439" bIns="45719">
            <a:noAutofit/>
          </a:bodyPr>
          <a:lstStyle/>
          <a:p>
            <a:endParaRPr/>
          </a:p>
        </p:txBody>
      </p:sp>
      <p:sp>
        <p:nvSpPr>
          <p:cNvPr id="977"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78" name="Double-click to edit"/>
          <p:cNvSpPr txBox="1">
            <a:spLocks noGrp="1"/>
          </p:cNvSpPr>
          <p:nvPr>
            <p:ph type="body" sz="quarter" idx="15"/>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79" name="Double-click to edit"/>
          <p:cNvSpPr txBox="1">
            <a:spLocks noGrp="1"/>
          </p:cNvSpPr>
          <p:nvPr>
            <p:ph type="body" sz="quarter" idx="16"/>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80"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8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98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983"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991" name="image background small.png"/>
          <p:cNvSpPr>
            <a:spLocks noGrp="1"/>
          </p:cNvSpPr>
          <p:nvPr>
            <p:ph type="pic" sz="half" idx="13"/>
          </p:nvPr>
        </p:nvSpPr>
        <p:spPr>
          <a:xfrm>
            <a:off x="91114" y="2671633"/>
            <a:ext cx="8506530" cy="8506530"/>
          </a:xfrm>
          <a:prstGeom prst="rect">
            <a:avLst/>
          </a:prstGeom>
        </p:spPr>
        <p:txBody>
          <a:bodyPr lIns="91439" tIns="45719" rIns="91439" bIns="45719">
            <a:noAutofit/>
          </a:bodyPr>
          <a:lstStyle/>
          <a:p>
            <a:endParaRPr/>
          </a:p>
        </p:txBody>
      </p:sp>
      <p:sp>
        <p:nvSpPr>
          <p:cNvPr id="992" name="image background small.png"/>
          <p:cNvSpPr>
            <a:spLocks noGrp="1"/>
          </p:cNvSpPr>
          <p:nvPr>
            <p:ph type="pic" idx="14"/>
          </p:nvPr>
        </p:nvSpPr>
        <p:spPr>
          <a:xfrm>
            <a:off x="8534807" y="-3240015"/>
            <a:ext cx="15771333" cy="15771333"/>
          </a:xfrm>
          <a:prstGeom prst="rect">
            <a:avLst/>
          </a:prstGeom>
        </p:spPr>
        <p:txBody>
          <a:bodyPr lIns="91439" tIns="45719" rIns="91439" bIns="45719">
            <a:noAutofit/>
          </a:bodyPr>
          <a:lstStyle/>
          <a:p>
            <a:endParaRPr/>
          </a:p>
        </p:txBody>
      </p:sp>
      <p:sp>
        <p:nvSpPr>
          <p:cNvPr id="993" name="image background small.png"/>
          <p:cNvSpPr>
            <a:spLocks noGrp="1"/>
          </p:cNvSpPr>
          <p:nvPr>
            <p:ph type="pic" sz="half" idx="15"/>
          </p:nvPr>
        </p:nvSpPr>
        <p:spPr>
          <a:xfrm>
            <a:off x="72988" y="-1846705"/>
            <a:ext cx="8525779" cy="8525779"/>
          </a:xfrm>
          <a:prstGeom prst="rect">
            <a:avLst/>
          </a:prstGeom>
        </p:spPr>
        <p:txBody>
          <a:bodyPr lIns="91439" tIns="45719" rIns="91439" bIns="45719">
            <a:noAutofit/>
          </a:bodyPr>
          <a:lstStyle/>
          <a:p>
            <a:endParaRPr/>
          </a:p>
        </p:txBody>
      </p:sp>
      <p:sp>
        <p:nvSpPr>
          <p:cNvPr id="994"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95" name="Double-click to edit"/>
          <p:cNvSpPr txBox="1">
            <a:spLocks noGrp="1"/>
          </p:cNvSpPr>
          <p:nvPr>
            <p:ph type="body" sz="quarter" idx="16"/>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996" name="Double-click to edit"/>
          <p:cNvSpPr txBox="1">
            <a:spLocks noGrp="1"/>
          </p:cNvSpPr>
          <p:nvPr>
            <p:ph type="body" sz="quarter" idx="17"/>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997"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98"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99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0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01"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306299"/>
        </a:solidFill>
        <a:effectLst/>
      </p:bgPr>
    </p:bg>
    <p:spTree>
      <p:nvGrpSpPr>
        <p:cNvPr id="1" name=""/>
        <p:cNvGrpSpPr/>
        <p:nvPr/>
      </p:nvGrpSpPr>
      <p:grpSpPr>
        <a:xfrm>
          <a:off x="0" y="0"/>
          <a:ext cx="0" cy="0"/>
          <a:chOff x="0" y="0"/>
          <a:chExt cx="0" cy="0"/>
        </a:xfrm>
      </p:grpSpPr>
      <p:sp>
        <p:nvSpPr>
          <p:cNvPr id="1009" name="image background small.png"/>
          <p:cNvSpPr>
            <a:spLocks noGrp="1"/>
          </p:cNvSpPr>
          <p:nvPr>
            <p:ph type="pic" sz="half" idx="13"/>
          </p:nvPr>
        </p:nvSpPr>
        <p:spPr>
          <a:xfrm>
            <a:off x="3864528" y="124457"/>
            <a:ext cx="9036618" cy="9036619"/>
          </a:xfrm>
          <a:prstGeom prst="rect">
            <a:avLst/>
          </a:prstGeom>
        </p:spPr>
        <p:txBody>
          <a:bodyPr lIns="91439" tIns="45719" rIns="91439" bIns="45719">
            <a:noAutofit/>
          </a:bodyPr>
          <a:lstStyle/>
          <a:p>
            <a:endParaRPr/>
          </a:p>
        </p:txBody>
      </p:sp>
      <p:sp>
        <p:nvSpPr>
          <p:cNvPr id="1010" name="image background small.png"/>
          <p:cNvSpPr>
            <a:spLocks noGrp="1"/>
          </p:cNvSpPr>
          <p:nvPr>
            <p:ph type="pic" idx="14"/>
          </p:nvPr>
        </p:nvSpPr>
        <p:spPr>
          <a:xfrm>
            <a:off x="11043965" y="-2004485"/>
            <a:ext cx="13273578" cy="13273579"/>
          </a:xfrm>
          <a:prstGeom prst="rect">
            <a:avLst/>
          </a:prstGeom>
        </p:spPr>
        <p:txBody>
          <a:bodyPr lIns="91439" tIns="45719" rIns="91439" bIns="45719">
            <a:noAutofit/>
          </a:bodyPr>
          <a:lstStyle/>
          <a:p>
            <a:endParaRPr/>
          </a:p>
        </p:txBody>
      </p:sp>
      <p:sp>
        <p:nvSpPr>
          <p:cNvPr id="1011" name="image background small.png"/>
          <p:cNvSpPr>
            <a:spLocks noGrp="1"/>
          </p:cNvSpPr>
          <p:nvPr>
            <p:ph type="pic" idx="15"/>
          </p:nvPr>
        </p:nvSpPr>
        <p:spPr>
          <a:xfrm>
            <a:off x="-3430604" y="127342"/>
            <a:ext cx="12611072" cy="12611073"/>
          </a:xfrm>
          <a:prstGeom prst="rect">
            <a:avLst/>
          </a:prstGeom>
        </p:spPr>
        <p:txBody>
          <a:bodyPr lIns="91439" tIns="45719" rIns="91439" bIns="45719">
            <a:noAutofit/>
          </a:bodyPr>
          <a:lstStyle/>
          <a:p>
            <a:endParaRPr/>
          </a:p>
        </p:txBody>
      </p:sp>
      <p:sp>
        <p:nvSpPr>
          <p:cNvPr id="1012" name="Line"/>
          <p:cNvSpPr/>
          <p:nvPr/>
        </p:nvSpPr>
        <p:spPr>
          <a:xfrm flipV="1">
            <a:off x="11044726" y="-1"/>
            <a:ext cx="1" cy="9285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13" name="Double-click to edit"/>
          <p:cNvSpPr txBox="1">
            <a:spLocks noGrp="1"/>
          </p:cNvSpPr>
          <p:nvPr>
            <p:ph type="body" sz="quarter" idx="16"/>
          </p:nvPr>
        </p:nvSpPr>
        <p:spPr>
          <a:xfrm>
            <a:off x="6676082" y="9752307"/>
            <a:ext cx="16521375" cy="1364672"/>
          </a:xfrm>
          <a:prstGeom prst="rect">
            <a:avLst/>
          </a:prstGeom>
        </p:spPr>
        <p:txBody>
          <a:bodyPr anchor="b"/>
          <a:lstStyle>
            <a:lvl1pPr algn="r">
              <a:defRPr sz="6600">
                <a:solidFill>
                  <a:srgbClr val="FCB448"/>
                </a:solidFill>
                <a:latin typeface="+mn-lt"/>
                <a:ea typeface="+mn-ea"/>
                <a:cs typeface="+mn-cs"/>
                <a:sym typeface="Helvetica Neue Light"/>
              </a:defRPr>
            </a:lvl1pPr>
          </a:lstStyle>
          <a:p>
            <a:r>
              <a:t>Double-click to edit</a:t>
            </a:r>
          </a:p>
        </p:txBody>
      </p:sp>
      <p:sp>
        <p:nvSpPr>
          <p:cNvPr id="1014" name="Double-click to edit"/>
          <p:cNvSpPr txBox="1">
            <a:spLocks noGrp="1"/>
          </p:cNvSpPr>
          <p:nvPr>
            <p:ph type="body" sz="quarter" idx="17"/>
          </p:nvPr>
        </p:nvSpPr>
        <p:spPr>
          <a:xfrm>
            <a:off x="6676082" y="11258854"/>
            <a:ext cx="16521375" cy="1461792"/>
          </a:xfrm>
          <a:prstGeom prst="rect">
            <a:avLst/>
          </a:prstGeom>
        </p:spPr>
        <p:txBody>
          <a:bodyPr/>
          <a:lstStyle>
            <a:lvl1pPr algn="r">
              <a:lnSpc>
                <a:spcPct val="120000"/>
              </a:lnSpc>
              <a:defRPr sz="3600">
                <a:latin typeface="+mn-lt"/>
                <a:ea typeface="+mn-ea"/>
                <a:cs typeface="+mn-cs"/>
                <a:sym typeface="Helvetica Neue Light"/>
              </a:defRPr>
            </a:lvl1pPr>
          </a:lstStyle>
          <a:p>
            <a:r>
              <a:t>Double-click to edit</a:t>
            </a:r>
          </a:p>
        </p:txBody>
      </p:sp>
      <p:sp>
        <p:nvSpPr>
          <p:cNvPr id="1015" name="Line"/>
          <p:cNvSpPr/>
          <p:nvPr/>
        </p:nvSpPr>
        <p:spPr>
          <a:xfrm flipV="1">
            <a:off x="5652907" y="4553"/>
            <a:ext cx="1" cy="1286471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1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1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18"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19" name="Line"/>
          <p:cNvSpPr/>
          <p:nvPr/>
        </p:nvSpPr>
        <p:spPr>
          <a:xfrm flipH="1" flipV="1">
            <a:off x="5621352" y="9222444"/>
            <a:ext cx="1882672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Blank (blue)">
    <p:bg>
      <p:bgPr>
        <a:solidFill>
          <a:srgbClr val="306299"/>
        </a:solidFill>
        <a:effectLst/>
      </p:bgPr>
    </p:bg>
    <p:spTree>
      <p:nvGrpSpPr>
        <p:cNvPr id="1" name=""/>
        <p:cNvGrpSpPr/>
        <p:nvPr/>
      </p:nvGrpSpPr>
      <p:grpSpPr>
        <a:xfrm>
          <a:off x="0" y="0"/>
          <a:ext cx="0" cy="0"/>
          <a:chOff x="0" y="0"/>
          <a:chExt cx="0" cy="0"/>
        </a:xfrm>
      </p:grpSpPr>
      <p:sp>
        <p:nvSpPr>
          <p:cNvPr id="102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2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29"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Mission statement">
    <p:bg>
      <p:bgPr>
        <a:solidFill>
          <a:srgbClr val="515151"/>
        </a:solidFill>
        <a:effectLst/>
      </p:bgPr>
    </p:bg>
    <p:spTree>
      <p:nvGrpSpPr>
        <p:cNvPr id="1" name=""/>
        <p:cNvGrpSpPr/>
        <p:nvPr/>
      </p:nvGrpSpPr>
      <p:grpSpPr>
        <a:xfrm>
          <a:off x="0" y="0"/>
          <a:ext cx="0" cy="0"/>
          <a:chOff x="0" y="0"/>
          <a:chExt cx="0" cy="0"/>
        </a:xfrm>
      </p:grpSpPr>
      <p:sp>
        <p:nvSpPr>
          <p:cNvPr id="1037" name="We are the Organization Name!…"/>
          <p:cNvSpPr txBox="1">
            <a:spLocks noGrp="1"/>
          </p:cNvSpPr>
          <p:nvPr>
            <p:ph type="body" idx="13"/>
          </p:nvPr>
        </p:nvSpPr>
        <p:spPr>
          <a:xfrm>
            <a:off x="3556690" y="664245"/>
            <a:ext cx="17270619" cy="11649943"/>
          </a:xfrm>
          <a:prstGeom prst="rect">
            <a:avLst/>
          </a:prstGeom>
        </p:spPr>
        <p:txBody>
          <a:bodyPr anchor="ctr"/>
          <a:lstStyle/>
          <a:p>
            <a:pPr>
              <a:defRPr sz="66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latin typeface="+mn-lt"/>
                <a:ea typeface="+mn-ea"/>
                <a:cs typeface="+mn-cs"/>
                <a:sym typeface="Helvetica Neue Light"/>
              </a:defRPr>
            </a:pPr>
            <a:r>
              <a:t>Our mission statement goes here…</a:t>
            </a:r>
          </a:p>
        </p:txBody>
      </p:sp>
      <p:sp>
        <p:nvSpPr>
          <p:cNvPr id="1038"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515151"/>
        </a:solidFill>
        <a:effectLst/>
      </p:bgPr>
    </p:bg>
    <p:spTree>
      <p:nvGrpSpPr>
        <p:cNvPr id="1" name=""/>
        <p:cNvGrpSpPr/>
        <p:nvPr/>
      </p:nvGrpSpPr>
      <p:grpSpPr>
        <a:xfrm>
          <a:off x="0" y="0"/>
          <a:ext cx="0" cy="0"/>
          <a:chOff x="0" y="0"/>
          <a:chExt cx="0" cy="0"/>
        </a:xfrm>
      </p:grpSpPr>
      <p:sp>
        <p:nvSpPr>
          <p:cNvPr id="104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47" name="image background small.png"/>
          <p:cNvSpPr>
            <a:spLocks noGrp="1"/>
          </p:cNvSpPr>
          <p:nvPr>
            <p:ph type="pic" idx="13"/>
          </p:nvPr>
        </p:nvSpPr>
        <p:spPr>
          <a:xfrm>
            <a:off x="-17141" y="-8900318"/>
            <a:ext cx="24413719" cy="24413719"/>
          </a:xfrm>
          <a:prstGeom prst="rect">
            <a:avLst/>
          </a:prstGeom>
        </p:spPr>
        <p:txBody>
          <a:bodyPr lIns="91439" tIns="45719" rIns="91439" bIns="45719">
            <a:noAutofit/>
          </a:bodyPr>
          <a:lstStyle/>
          <a:p>
            <a:endParaRPr/>
          </a:p>
        </p:txBody>
      </p:sp>
      <p:sp>
        <p:nvSpPr>
          <p:cNvPr id="1048"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49" name="We are the Organization Name!…"/>
          <p:cNvSpPr txBox="1">
            <a:spLocks noGrp="1"/>
          </p:cNvSpPr>
          <p:nvPr>
            <p:ph type="body" sz="half" idx="14"/>
          </p:nvPr>
        </p:nvSpPr>
        <p:spPr>
          <a:xfrm>
            <a:off x="3556690" y="6907787"/>
            <a:ext cx="17270619" cy="5406401"/>
          </a:xfrm>
          <a:prstGeom prst="rect">
            <a:avLst/>
          </a:prstGeom>
        </p:spPr>
        <p:txBody>
          <a:bodyPr anchor="ctr"/>
          <a:lstStyle/>
          <a:p>
            <a:pPr>
              <a:defRPr sz="6600">
                <a:solidFill>
                  <a:srgbClr val="FCB448"/>
                </a:solidFill>
                <a:latin typeface="+mn-lt"/>
                <a:ea typeface="+mn-ea"/>
                <a:cs typeface="+mn-cs"/>
                <a:sym typeface="Helvetica Neue Light"/>
              </a:defRPr>
            </a:pPr>
            <a:r>
              <a:t>We are the Organization Name!</a:t>
            </a:r>
          </a:p>
          <a:p>
            <a:endParaRPr/>
          </a:p>
          <a:p>
            <a:pPr>
              <a:lnSpc>
                <a:spcPct val="120000"/>
              </a:lnSpc>
              <a:defRPr sz="3600">
                <a:latin typeface="+mn-lt"/>
                <a:ea typeface="+mn-ea"/>
                <a:cs typeface="+mn-cs"/>
                <a:sym typeface="Helvetica Neue Light"/>
              </a:defRPr>
            </a:pPr>
            <a:r>
              <a:t>Our mission statement goes here…</a:t>
            </a:r>
          </a:p>
        </p:txBody>
      </p:sp>
      <p:sp>
        <p:nvSpPr>
          <p:cNvPr id="10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51"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Mission statement &amp; photo">
    <p:bg>
      <p:bgPr>
        <a:solidFill>
          <a:srgbClr val="515151"/>
        </a:solidFill>
        <a:effectLst/>
      </p:bgPr>
    </p:bg>
    <p:spTree>
      <p:nvGrpSpPr>
        <p:cNvPr id="1" name=""/>
        <p:cNvGrpSpPr/>
        <p:nvPr/>
      </p:nvGrpSpPr>
      <p:grpSpPr>
        <a:xfrm>
          <a:off x="0" y="0"/>
          <a:ext cx="0" cy="0"/>
          <a:chOff x="0" y="0"/>
          <a:chExt cx="0" cy="0"/>
        </a:xfrm>
      </p:grpSpPr>
      <p:sp>
        <p:nvSpPr>
          <p:cNvPr id="105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60" name="image background small.png"/>
          <p:cNvSpPr>
            <a:spLocks noGrp="1"/>
          </p:cNvSpPr>
          <p:nvPr>
            <p:ph type="pic" idx="13"/>
          </p:nvPr>
        </p:nvSpPr>
        <p:spPr>
          <a:xfrm>
            <a:off x="11648064" y="62028"/>
            <a:ext cx="12736365" cy="12736366"/>
          </a:xfrm>
          <a:prstGeom prst="rect">
            <a:avLst/>
          </a:prstGeom>
        </p:spPr>
        <p:txBody>
          <a:bodyPr lIns="91439" tIns="45719" rIns="91439" bIns="45719">
            <a:noAutofit/>
          </a:bodyPr>
          <a:lstStyle/>
          <a:p>
            <a:endParaRPr/>
          </a:p>
        </p:txBody>
      </p:sp>
      <p:sp>
        <p:nvSpPr>
          <p:cNvPr id="106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62" name="We are the Organization Name!…"/>
          <p:cNvSpPr txBox="1">
            <a:spLocks noGrp="1"/>
          </p:cNvSpPr>
          <p:nvPr>
            <p:ph type="body" sz="half" idx="14"/>
          </p:nvPr>
        </p:nvSpPr>
        <p:spPr>
          <a:xfrm>
            <a:off x="1107205" y="605313"/>
            <a:ext cx="10032038" cy="11649944"/>
          </a:xfrm>
          <a:prstGeom prst="rect">
            <a:avLst/>
          </a:prstGeom>
        </p:spPr>
        <p:txBody>
          <a:bodyPr anchor="ctr"/>
          <a:lstStyle/>
          <a:p>
            <a:pPr>
              <a:defRPr sz="44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latin typeface="+mn-lt"/>
                <a:ea typeface="+mn-ea"/>
                <a:cs typeface="+mn-cs"/>
                <a:sym typeface="Helvetica Neue Light"/>
              </a:defRPr>
            </a:pPr>
            <a:r>
              <a:t>Our mission statement goes here…</a:t>
            </a:r>
          </a:p>
        </p:txBody>
      </p:sp>
      <p:sp>
        <p:nvSpPr>
          <p:cNvPr id="106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64"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Quote">
    <p:bg>
      <p:bgPr>
        <a:solidFill>
          <a:srgbClr val="515151"/>
        </a:solidFill>
        <a:effectLst/>
      </p:bgPr>
    </p:bg>
    <p:spTree>
      <p:nvGrpSpPr>
        <p:cNvPr id="1" name=""/>
        <p:cNvGrpSpPr/>
        <p:nvPr/>
      </p:nvGrpSpPr>
      <p:grpSpPr>
        <a:xfrm>
          <a:off x="0" y="0"/>
          <a:ext cx="0" cy="0"/>
          <a:chOff x="0" y="0"/>
          <a:chExt cx="0" cy="0"/>
        </a:xfrm>
      </p:grpSpPr>
      <p:sp>
        <p:nvSpPr>
          <p:cNvPr id="1072" name="“Knowledge is power. Information is liberating. Education is the premise of progress, in every society, in every family.”…"/>
          <p:cNvSpPr txBox="1">
            <a:spLocks noGrp="1"/>
          </p:cNvSpPr>
          <p:nvPr>
            <p:ph type="body" idx="13"/>
          </p:nvPr>
        </p:nvSpPr>
        <p:spPr>
          <a:xfrm>
            <a:off x="3556690" y="664245"/>
            <a:ext cx="17270619" cy="11649943"/>
          </a:xfrm>
          <a:prstGeom prst="rect">
            <a:avLst/>
          </a:prstGeom>
        </p:spPr>
        <p:txBody>
          <a:bodyPr anchor="ctr"/>
          <a:lstStyle/>
          <a:p>
            <a:pPr>
              <a:defRPr>
                <a:solidFill>
                  <a:srgbClr val="F0F0F0"/>
                </a:solidFill>
              </a:defRPr>
            </a:pPr>
            <a:r>
              <a:t>“Knowledge is power. Information is liberating. Education is the premise of progress, in every society, in every family.”</a:t>
            </a:r>
          </a:p>
          <a:p>
            <a:pPr>
              <a:defRPr>
                <a:solidFill>
                  <a:srgbClr val="F0F0F0"/>
                </a:solidFill>
              </a:defRPr>
            </a:pPr>
            <a:endParaRPr/>
          </a:p>
          <a:p>
            <a:pPr>
              <a:defRPr>
                <a:solidFill>
                  <a:srgbClr val="F0F0F0"/>
                </a:solidFill>
              </a:defRPr>
            </a:pPr>
            <a:r>
              <a:t>— Kofi Annan —</a:t>
            </a:r>
          </a:p>
        </p:txBody>
      </p:sp>
      <p:sp>
        <p:nvSpPr>
          <p:cNvPr id="107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7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75"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Quote &amp; photo">
    <p:bg>
      <p:bgPr>
        <a:solidFill>
          <a:srgbClr val="515151"/>
        </a:solidFill>
        <a:effectLst/>
      </p:bgPr>
    </p:bg>
    <p:spTree>
      <p:nvGrpSpPr>
        <p:cNvPr id="1" name=""/>
        <p:cNvGrpSpPr/>
        <p:nvPr/>
      </p:nvGrpSpPr>
      <p:grpSpPr>
        <a:xfrm>
          <a:off x="0" y="0"/>
          <a:ext cx="0" cy="0"/>
          <a:chOff x="0" y="0"/>
          <a:chExt cx="0" cy="0"/>
        </a:xfrm>
      </p:grpSpPr>
      <p:sp>
        <p:nvSpPr>
          <p:cNvPr id="1083" name="image background small.png"/>
          <p:cNvSpPr>
            <a:spLocks noGrp="1"/>
          </p:cNvSpPr>
          <p:nvPr>
            <p:ph type="pic" idx="13"/>
          </p:nvPr>
        </p:nvSpPr>
        <p:spPr>
          <a:xfrm>
            <a:off x="11580330" y="62028"/>
            <a:ext cx="12736365" cy="12736366"/>
          </a:xfrm>
          <a:prstGeom prst="rect">
            <a:avLst/>
          </a:prstGeom>
        </p:spPr>
        <p:txBody>
          <a:bodyPr lIns="91439" tIns="45719" rIns="91439" bIns="45719">
            <a:noAutofit/>
          </a:bodyPr>
          <a:lstStyle/>
          <a:p>
            <a:endParaRPr/>
          </a:p>
        </p:txBody>
      </p:sp>
      <p:sp>
        <p:nvSpPr>
          <p:cNvPr id="108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85" name="“Knowledge is power. Information is liberating. Education is the premise of progress, in every society, in every family.”…"/>
          <p:cNvSpPr txBox="1">
            <a:spLocks noGrp="1"/>
          </p:cNvSpPr>
          <p:nvPr>
            <p:ph type="body" sz="half" idx="14"/>
          </p:nvPr>
        </p:nvSpPr>
        <p:spPr>
          <a:xfrm>
            <a:off x="1090272" y="605200"/>
            <a:ext cx="10032038" cy="11649944"/>
          </a:xfrm>
          <a:prstGeom prst="rect">
            <a:avLst/>
          </a:prstGeom>
        </p:spPr>
        <p:txBody>
          <a:bodyPr anchor="ctr"/>
          <a:lstStyle/>
          <a:p>
            <a:pPr>
              <a:defRPr>
                <a:solidFill>
                  <a:srgbClr val="FEFEDE"/>
                </a:solidFill>
              </a:defRPr>
            </a:pPr>
            <a:r>
              <a:t>“Knowledge is power. Information is liberating. Education is the premise of progress, in every society, in every family.”</a:t>
            </a:r>
          </a:p>
          <a:p>
            <a:pPr>
              <a:defRPr>
                <a:solidFill>
                  <a:srgbClr val="FEFEDE"/>
                </a:solidFill>
              </a:defRPr>
            </a:pPr>
            <a:endParaRPr/>
          </a:p>
          <a:p>
            <a:pPr>
              <a:defRPr>
                <a:solidFill>
                  <a:srgbClr val="FEFEDE"/>
                </a:solidFill>
              </a:defRPr>
            </a:pPr>
            <a:r>
              <a:t>— Kofi Annan —</a:t>
            </a:r>
          </a:p>
        </p:txBody>
      </p:sp>
      <p:sp>
        <p:nvSpPr>
          <p:cNvPr id="108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8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88"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8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he need">
    <p:bg>
      <p:bgPr>
        <a:solidFill>
          <a:srgbClr val="515151"/>
        </a:solidFill>
        <a:effectLst/>
      </p:bgPr>
    </p:bg>
    <p:spTree>
      <p:nvGrpSpPr>
        <p:cNvPr id="1" name=""/>
        <p:cNvGrpSpPr/>
        <p:nvPr/>
      </p:nvGrpSpPr>
      <p:grpSpPr>
        <a:xfrm>
          <a:off x="0" y="0"/>
          <a:ext cx="0" cy="0"/>
          <a:chOff x="0" y="0"/>
          <a:chExt cx="0" cy="0"/>
        </a:xfrm>
      </p:grpSpPr>
      <p:sp>
        <p:nvSpPr>
          <p:cNvPr id="1096" name="image background small.png"/>
          <p:cNvSpPr>
            <a:spLocks noGrp="1"/>
          </p:cNvSpPr>
          <p:nvPr>
            <p:ph type="pic" idx="13"/>
          </p:nvPr>
        </p:nvSpPr>
        <p:spPr>
          <a:xfrm>
            <a:off x="33263" y="-6622156"/>
            <a:ext cx="24300807" cy="24300808"/>
          </a:xfrm>
          <a:prstGeom prst="rect">
            <a:avLst/>
          </a:prstGeom>
        </p:spPr>
        <p:txBody>
          <a:bodyPr lIns="91439" tIns="45719" rIns="91439" bIns="45719">
            <a:noAutofit/>
          </a:bodyPr>
          <a:lstStyle/>
          <a:p>
            <a:endParaRPr/>
          </a:p>
        </p:txBody>
      </p:sp>
      <p:sp>
        <p:nvSpPr>
          <p:cNvPr id="1097" name="The need statemen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latin typeface="+mn-lt"/>
                <a:ea typeface="+mn-ea"/>
                <a:cs typeface="+mn-cs"/>
                <a:sym typeface="Helvetica Neue Light"/>
              </a:defRPr>
            </a:lvl1pPr>
          </a:lstStyle>
          <a:p>
            <a:r>
              <a:t>The need statement.</a:t>
            </a:r>
          </a:p>
        </p:txBody>
      </p:sp>
      <p:sp>
        <p:nvSpPr>
          <p:cNvPr id="1098"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9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10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101"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Quote &amp; photo">
    <p:spTree>
      <p:nvGrpSpPr>
        <p:cNvPr id="1" name=""/>
        <p:cNvGrpSpPr/>
        <p:nvPr/>
      </p:nvGrpSpPr>
      <p:grpSpPr>
        <a:xfrm>
          <a:off x="0" y="0"/>
          <a:ext cx="0" cy="0"/>
          <a:chOff x="0" y="0"/>
          <a:chExt cx="0" cy="0"/>
        </a:xfrm>
      </p:grpSpPr>
      <p:sp>
        <p:nvSpPr>
          <p:cNvPr id="84" name="image background small.png"/>
          <p:cNvSpPr>
            <a:spLocks noGrp="1"/>
          </p:cNvSpPr>
          <p:nvPr>
            <p:ph type="pic" idx="13"/>
          </p:nvPr>
        </p:nvSpPr>
        <p:spPr>
          <a:xfrm>
            <a:off x="11580330" y="62028"/>
            <a:ext cx="12736365" cy="12736366"/>
          </a:xfrm>
          <a:prstGeom prst="rect">
            <a:avLst/>
          </a:prstGeom>
        </p:spPr>
        <p:txBody>
          <a:bodyPr lIns="91439" tIns="45719" rIns="91439" bIns="45719">
            <a:noAutofit/>
          </a:bodyPr>
          <a:lstStyle/>
          <a:p>
            <a:endParaRPr/>
          </a:p>
        </p:txBody>
      </p:sp>
      <p:sp>
        <p:nvSpPr>
          <p:cNvPr id="8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86" name="“Knowledge is power. Information is liberating. Education is the premise of progress, in every society, in every family.”…"/>
          <p:cNvSpPr txBox="1">
            <a:spLocks noGrp="1"/>
          </p:cNvSpPr>
          <p:nvPr>
            <p:ph type="body" sz="half" idx="14"/>
          </p:nvPr>
        </p:nvSpPr>
        <p:spPr>
          <a:xfrm>
            <a:off x="1090272" y="605200"/>
            <a:ext cx="10032038" cy="11649944"/>
          </a:xfrm>
          <a:prstGeom prst="rect">
            <a:avLst/>
          </a:prstGeom>
        </p:spPr>
        <p:txBody>
          <a:bodyPr anchor="ct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8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8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89"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Our partners">
    <p:bg>
      <p:bgPr>
        <a:solidFill>
          <a:srgbClr val="515151"/>
        </a:solidFill>
        <a:effectLst/>
      </p:bgPr>
    </p:bg>
    <p:spTree>
      <p:nvGrpSpPr>
        <p:cNvPr id="1" name=""/>
        <p:cNvGrpSpPr/>
        <p:nvPr/>
      </p:nvGrpSpPr>
      <p:grpSpPr>
        <a:xfrm>
          <a:off x="0" y="0"/>
          <a:ext cx="0" cy="0"/>
          <a:chOff x="0" y="0"/>
          <a:chExt cx="0" cy="0"/>
        </a:xfrm>
      </p:grpSpPr>
      <p:sp>
        <p:nvSpPr>
          <p:cNvPr id="1109" name="Rectangle"/>
          <p:cNvSpPr/>
          <p:nvPr/>
        </p:nvSpPr>
        <p:spPr>
          <a:xfrm>
            <a:off x="1323" y="27819"/>
            <a:ext cx="24381354" cy="9447410"/>
          </a:xfrm>
          <a:prstGeom prst="rect">
            <a:avLst/>
          </a:prstGeom>
          <a:solidFill>
            <a:srgbClr val="FFFFFF"/>
          </a:solidFill>
          <a:ln w="3175">
            <a:miter lim="400000"/>
          </a:ln>
        </p:spPr>
        <p:txBody>
          <a:bodyPr lIns="45719" rIns="45719" anchor="ctr"/>
          <a:lstStyle/>
          <a:p>
            <a:pPr defTabSz="584200">
              <a:defRPr sz="3000" b="1">
                <a:solidFill>
                  <a:srgbClr val="FFFFFF"/>
                </a:solidFill>
                <a:latin typeface="Helvetica"/>
                <a:ea typeface="Helvetica"/>
                <a:cs typeface="Helvetica"/>
                <a:sym typeface="Helvetica"/>
              </a:defRPr>
            </a:pPr>
            <a:endParaRPr/>
          </a:p>
        </p:txBody>
      </p:sp>
      <p:sp>
        <p:nvSpPr>
          <p:cNvPr id="1110" name="Our partners"/>
          <p:cNvSpPr txBox="1">
            <a:spLocks noGrp="1"/>
          </p:cNvSpPr>
          <p:nvPr>
            <p:ph type="body" sz="quarter" idx="13"/>
          </p:nvPr>
        </p:nvSpPr>
        <p:spPr>
          <a:xfrm>
            <a:off x="1199600" y="9752307"/>
            <a:ext cx="21984800"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Our partners</a:t>
            </a:r>
          </a:p>
        </p:txBody>
      </p:sp>
      <p:sp>
        <p:nvSpPr>
          <p:cNvPr id="1111" name="Double-click to edit"/>
          <p:cNvSpPr txBox="1">
            <a:spLocks noGrp="1"/>
          </p:cNvSpPr>
          <p:nvPr>
            <p:ph type="body" sz="quarter" idx="14"/>
          </p:nvPr>
        </p:nvSpPr>
        <p:spPr>
          <a:xfrm>
            <a:off x="1199600" y="11258854"/>
            <a:ext cx="21984800"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112" name="Image"/>
          <p:cNvSpPr>
            <a:spLocks noGrp="1"/>
          </p:cNvSpPr>
          <p:nvPr>
            <p:ph type="pic" sz="quarter" idx="15"/>
          </p:nvPr>
        </p:nvSpPr>
        <p:spPr>
          <a:xfrm>
            <a:off x="1905337" y="882210"/>
            <a:ext cx="5172211" cy="931212"/>
          </a:xfrm>
          <a:prstGeom prst="rect">
            <a:avLst/>
          </a:prstGeom>
        </p:spPr>
        <p:txBody>
          <a:bodyPr lIns="91439" tIns="45719" rIns="91439" bIns="45719">
            <a:noAutofit/>
          </a:bodyPr>
          <a:lstStyle/>
          <a:p>
            <a:endParaRPr/>
          </a:p>
        </p:txBody>
      </p:sp>
      <p:sp>
        <p:nvSpPr>
          <p:cNvPr id="1113" name="Image"/>
          <p:cNvSpPr>
            <a:spLocks noGrp="1"/>
          </p:cNvSpPr>
          <p:nvPr>
            <p:ph type="pic" sz="quarter" idx="16"/>
          </p:nvPr>
        </p:nvSpPr>
        <p:spPr>
          <a:xfrm>
            <a:off x="9736524" y="1012838"/>
            <a:ext cx="5172211" cy="931212"/>
          </a:xfrm>
          <a:prstGeom prst="rect">
            <a:avLst/>
          </a:prstGeom>
        </p:spPr>
        <p:txBody>
          <a:bodyPr lIns="91439" tIns="45719" rIns="91439" bIns="45719">
            <a:noAutofit/>
          </a:bodyPr>
          <a:lstStyle/>
          <a:p>
            <a:endParaRPr/>
          </a:p>
        </p:txBody>
      </p:sp>
      <p:sp>
        <p:nvSpPr>
          <p:cNvPr id="1114" name="Image"/>
          <p:cNvSpPr>
            <a:spLocks noGrp="1"/>
          </p:cNvSpPr>
          <p:nvPr>
            <p:ph type="pic" sz="quarter" idx="17"/>
          </p:nvPr>
        </p:nvSpPr>
        <p:spPr>
          <a:xfrm>
            <a:off x="17567710" y="1143467"/>
            <a:ext cx="5172211" cy="931212"/>
          </a:xfrm>
          <a:prstGeom prst="rect">
            <a:avLst/>
          </a:prstGeom>
        </p:spPr>
        <p:txBody>
          <a:bodyPr lIns="91439" tIns="45719" rIns="91439" bIns="45719">
            <a:noAutofit/>
          </a:bodyPr>
          <a:lstStyle/>
          <a:p>
            <a:endParaRPr/>
          </a:p>
        </p:txBody>
      </p:sp>
      <p:sp>
        <p:nvSpPr>
          <p:cNvPr id="1115" name="Image"/>
          <p:cNvSpPr>
            <a:spLocks noGrp="1"/>
          </p:cNvSpPr>
          <p:nvPr>
            <p:ph type="pic" sz="quarter" idx="18"/>
          </p:nvPr>
        </p:nvSpPr>
        <p:spPr>
          <a:xfrm>
            <a:off x="1905337" y="2580381"/>
            <a:ext cx="5172211" cy="931212"/>
          </a:xfrm>
          <a:prstGeom prst="rect">
            <a:avLst/>
          </a:prstGeom>
        </p:spPr>
        <p:txBody>
          <a:bodyPr lIns="91439" tIns="45719" rIns="91439" bIns="45719">
            <a:noAutofit/>
          </a:bodyPr>
          <a:lstStyle/>
          <a:p>
            <a:endParaRPr/>
          </a:p>
        </p:txBody>
      </p:sp>
      <p:sp>
        <p:nvSpPr>
          <p:cNvPr id="1116" name="Image"/>
          <p:cNvSpPr>
            <a:spLocks noGrp="1"/>
          </p:cNvSpPr>
          <p:nvPr>
            <p:ph type="pic" sz="quarter" idx="19"/>
          </p:nvPr>
        </p:nvSpPr>
        <p:spPr>
          <a:xfrm>
            <a:off x="9736524" y="2711010"/>
            <a:ext cx="5172211" cy="931212"/>
          </a:xfrm>
          <a:prstGeom prst="rect">
            <a:avLst/>
          </a:prstGeom>
        </p:spPr>
        <p:txBody>
          <a:bodyPr lIns="91439" tIns="45719" rIns="91439" bIns="45719">
            <a:noAutofit/>
          </a:bodyPr>
          <a:lstStyle/>
          <a:p>
            <a:endParaRPr/>
          </a:p>
        </p:txBody>
      </p:sp>
      <p:sp>
        <p:nvSpPr>
          <p:cNvPr id="1117" name="Image"/>
          <p:cNvSpPr>
            <a:spLocks noGrp="1"/>
          </p:cNvSpPr>
          <p:nvPr>
            <p:ph type="pic" sz="quarter" idx="20"/>
          </p:nvPr>
        </p:nvSpPr>
        <p:spPr>
          <a:xfrm>
            <a:off x="17567710" y="2841638"/>
            <a:ext cx="5172211" cy="931212"/>
          </a:xfrm>
          <a:prstGeom prst="rect">
            <a:avLst/>
          </a:prstGeom>
        </p:spPr>
        <p:txBody>
          <a:bodyPr lIns="91439" tIns="45719" rIns="91439" bIns="45719">
            <a:noAutofit/>
          </a:bodyPr>
          <a:lstStyle/>
          <a:p>
            <a:endParaRPr/>
          </a:p>
        </p:txBody>
      </p:sp>
      <p:sp>
        <p:nvSpPr>
          <p:cNvPr id="1118" name="Image"/>
          <p:cNvSpPr>
            <a:spLocks noGrp="1"/>
          </p:cNvSpPr>
          <p:nvPr>
            <p:ph type="pic" sz="quarter" idx="21"/>
          </p:nvPr>
        </p:nvSpPr>
        <p:spPr>
          <a:xfrm>
            <a:off x="1905337" y="4509108"/>
            <a:ext cx="3771952" cy="679108"/>
          </a:xfrm>
          <a:prstGeom prst="rect">
            <a:avLst/>
          </a:prstGeom>
        </p:spPr>
        <p:txBody>
          <a:bodyPr lIns="91439" tIns="45719" rIns="91439" bIns="45719">
            <a:noAutofit/>
          </a:bodyPr>
          <a:lstStyle/>
          <a:p>
            <a:endParaRPr/>
          </a:p>
        </p:txBody>
      </p:sp>
      <p:sp>
        <p:nvSpPr>
          <p:cNvPr id="1119" name="Image"/>
          <p:cNvSpPr>
            <a:spLocks noGrp="1"/>
          </p:cNvSpPr>
          <p:nvPr>
            <p:ph type="pic" sz="quarter" idx="22"/>
          </p:nvPr>
        </p:nvSpPr>
        <p:spPr>
          <a:xfrm>
            <a:off x="7398922" y="4509108"/>
            <a:ext cx="3771953" cy="679108"/>
          </a:xfrm>
          <a:prstGeom prst="rect">
            <a:avLst/>
          </a:prstGeom>
        </p:spPr>
        <p:txBody>
          <a:bodyPr lIns="91439" tIns="45719" rIns="91439" bIns="45719">
            <a:noAutofit/>
          </a:bodyPr>
          <a:lstStyle/>
          <a:p>
            <a:endParaRPr/>
          </a:p>
        </p:txBody>
      </p:sp>
      <p:sp>
        <p:nvSpPr>
          <p:cNvPr id="1120" name="Image"/>
          <p:cNvSpPr>
            <a:spLocks noGrp="1"/>
          </p:cNvSpPr>
          <p:nvPr>
            <p:ph type="pic" sz="quarter" idx="23"/>
          </p:nvPr>
        </p:nvSpPr>
        <p:spPr>
          <a:xfrm>
            <a:off x="13239393" y="4509108"/>
            <a:ext cx="3771952" cy="679108"/>
          </a:xfrm>
          <a:prstGeom prst="rect">
            <a:avLst/>
          </a:prstGeom>
        </p:spPr>
        <p:txBody>
          <a:bodyPr lIns="91439" tIns="45719" rIns="91439" bIns="45719">
            <a:noAutofit/>
          </a:bodyPr>
          <a:lstStyle/>
          <a:p>
            <a:endParaRPr/>
          </a:p>
        </p:txBody>
      </p:sp>
      <p:sp>
        <p:nvSpPr>
          <p:cNvPr id="1121" name="Image"/>
          <p:cNvSpPr>
            <a:spLocks noGrp="1"/>
          </p:cNvSpPr>
          <p:nvPr>
            <p:ph type="pic" sz="quarter" idx="24"/>
          </p:nvPr>
        </p:nvSpPr>
        <p:spPr>
          <a:xfrm>
            <a:off x="18825863" y="4509108"/>
            <a:ext cx="3771952" cy="679108"/>
          </a:xfrm>
          <a:prstGeom prst="rect">
            <a:avLst/>
          </a:prstGeom>
        </p:spPr>
        <p:txBody>
          <a:bodyPr lIns="91439" tIns="45719" rIns="91439" bIns="45719">
            <a:noAutofit/>
          </a:bodyPr>
          <a:lstStyle/>
          <a:p>
            <a:endParaRPr/>
          </a:p>
        </p:txBody>
      </p:sp>
      <p:sp>
        <p:nvSpPr>
          <p:cNvPr id="1122" name="Image"/>
          <p:cNvSpPr>
            <a:spLocks noGrp="1"/>
          </p:cNvSpPr>
          <p:nvPr>
            <p:ph type="pic" sz="quarter" idx="25"/>
          </p:nvPr>
        </p:nvSpPr>
        <p:spPr>
          <a:xfrm>
            <a:off x="1905337" y="5684765"/>
            <a:ext cx="3771952" cy="679108"/>
          </a:xfrm>
          <a:prstGeom prst="rect">
            <a:avLst/>
          </a:prstGeom>
        </p:spPr>
        <p:txBody>
          <a:bodyPr lIns="91439" tIns="45719" rIns="91439" bIns="45719">
            <a:noAutofit/>
          </a:bodyPr>
          <a:lstStyle/>
          <a:p>
            <a:endParaRPr/>
          </a:p>
        </p:txBody>
      </p:sp>
      <p:sp>
        <p:nvSpPr>
          <p:cNvPr id="1123" name="Image"/>
          <p:cNvSpPr>
            <a:spLocks noGrp="1"/>
          </p:cNvSpPr>
          <p:nvPr>
            <p:ph type="pic" sz="quarter" idx="26"/>
          </p:nvPr>
        </p:nvSpPr>
        <p:spPr>
          <a:xfrm>
            <a:off x="7398922" y="5684765"/>
            <a:ext cx="3771953" cy="679108"/>
          </a:xfrm>
          <a:prstGeom prst="rect">
            <a:avLst/>
          </a:prstGeom>
        </p:spPr>
        <p:txBody>
          <a:bodyPr lIns="91439" tIns="45719" rIns="91439" bIns="45719">
            <a:noAutofit/>
          </a:bodyPr>
          <a:lstStyle/>
          <a:p>
            <a:endParaRPr/>
          </a:p>
        </p:txBody>
      </p:sp>
      <p:sp>
        <p:nvSpPr>
          <p:cNvPr id="1124" name="Image"/>
          <p:cNvSpPr>
            <a:spLocks noGrp="1"/>
          </p:cNvSpPr>
          <p:nvPr>
            <p:ph type="pic" sz="quarter" idx="27"/>
          </p:nvPr>
        </p:nvSpPr>
        <p:spPr>
          <a:xfrm>
            <a:off x="13239393" y="5684765"/>
            <a:ext cx="3771952" cy="679108"/>
          </a:xfrm>
          <a:prstGeom prst="rect">
            <a:avLst/>
          </a:prstGeom>
        </p:spPr>
        <p:txBody>
          <a:bodyPr lIns="91439" tIns="45719" rIns="91439" bIns="45719">
            <a:noAutofit/>
          </a:bodyPr>
          <a:lstStyle/>
          <a:p>
            <a:endParaRPr/>
          </a:p>
        </p:txBody>
      </p:sp>
      <p:sp>
        <p:nvSpPr>
          <p:cNvPr id="1125" name="Image"/>
          <p:cNvSpPr>
            <a:spLocks noGrp="1"/>
          </p:cNvSpPr>
          <p:nvPr>
            <p:ph type="pic" sz="quarter" idx="28"/>
          </p:nvPr>
        </p:nvSpPr>
        <p:spPr>
          <a:xfrm>
            <a:off x="18825863" y="5684765"/>
            <a:ext cx="3771952" cy="679108"/>
          </a:xfrm>
          <a:prstGeom prst="rect">
            <a:avLst/>
          </a:prstGeom>
        </p:spPr>
        <p:txBody>
          <a:bodyPr lIns="91439" tIns="45719" rIns="91439" bIns="45719">
            <a:noAutofit/>
          </a:bodyPr>
          <a:lstStyle/>
          <a:p>
            <a:endParaRPr/>
          </a:p>
        </p:txBody>
      </p:sp>
      <p:sp>
        <p:nvSpPr>
          <p:cNvPr id="1126" name="Image"/>
          <p:cNvSpPr>
            <a:spLocks noGrp="1"/>
          </p:cNvSpPr>
          <p:nvPr>
            <p:ph type="pic" sz="quarter" idx="29"/>
          </p:nvPr>
        </p:nvSpPr>
        <p:spPr>
          <a:xfrm>
            <a:off x="1905337" y="6860422"/>
            <a:ext cx="3771952" cy="679107"/>
          </a:xfrm>
          <a:prstGeom prst="rect">
            <a:avLst/>
          </a:prstGeom>
        </p:spPr>
        <p:txBody>
          <a:bodyPr lIns="91439" tIns="45719" rIns="91439" bIns="45719">
            <a:noAutofit/>
          </a:bodyPr>
          <a:lstStyle/>
          <a:p>
            <a:endParaRPr/>
          </a:p>
        </p:txBody>
      </p:sp>
      <p:sp>
        <p:nvSpPr>
          <p:cNvPr id="1127" name="Image"/>
          <p:cNvSpPr>
            <a:spLocks noGrp="1"/>
          </p:cNvSpPr>
          <p:nvPr>
            <p:ph type="pic" sz="quarter" idx="30"/>
          </p:nvPr>
        </p:nvSpPr>
        <p:spPr>
          <a:xfrm>
            <a:off x="7398922" y="6860422"/>
            <a:ext cx="3771953" cy="679107"/>
          </a:xfrm>
          <a:prstGeom prst="rect">
            <a:avLst/>
          </a:prstGeom>
        </p:spPr>
        <p:txBody>
          <a:bodyPr lIns="91439" tIns="45719" rIns="91439" bIns="45719">
            <a:noAutofit/>
          </a:bodyPr>
          <a:lstStyle/>
          <a:p>
            <a:endParaRPr/>
          </a:p>
        </p:txBody>
      </p:sp>
      <p:sp>
        <p:nvSpPr>
          <p:cNvPr id="1128" name="Image"/>
          <p:cNvSpPr>
            <a:spLocks noGrp="1"/>
          </p:cNvSpPr>
          <p:nvPr>
            <p:ph type="pic" sz="quarter" idx="31"/>
          </p:nvPr>
        </p:nvSpPr>
        <p:spPr>
          <a:xfrm>
            <a:off x="13239393" y="6860422"/>
            <a:ext cx="3771952" cy="679107"/>
          </a:xfrm>
          <a:prstGeom prst="rect">
            <a:avLst/>
          </a:prstGeom>
        </p:spPr>
        <p:txBody>
          <a:bodyPr lIns="91439" tIns="45719" rIns="91439" bIns="45719">
            <a:noAutofit/>
          </a:bodyPr>
          <a:lstStyle/>
          <a:p>
            <a:endParaRPr/>
          </a:p>
        </p:txBody>
      </p:sp>
      <p:sp>
        <p:nvSpPr>
          <p:cNvPr id="1129" name="Image"/>
          <p:cNvSpPr>
            <a:spLocks noGrp="1"/>
          </p:cNvSpPr>
          <p:nvPr>
            <p:ph type="pic" sz="quarter" idx="32"/>
          </p:nvPr>
        </p:nvSpPr>
        <p:spPr>
          <a:xfrm>
            <a:off x="18825863" y="6860422"/>
            <a:ext cx="3771952" cy="679107"/>
          </a:xfrm>
          <a:prstGeom prst="rect">
            <a:avLst/>
          </a:prstGeom>
        </p:spPr>
        <p:txBody>
          <a:bodyPr lIns="91439" tIns="45719" rIns="91439" bIns="45719">
            <a:noAutofit/>
          </a:bodyPr>
          <a:lstStyle/>
          <a:p>
            <a:endParaRPr/>
          </a:p>
        </p:txBody>
      </p:sp>
      <p:sp>
        <p:nvSpPr>
          <p:cNvPr id="1130" name="Image"/>
          <p:cNvSpPr>
            <a:spLocks noGrp="1"/>
          </p:cNvSpPr>
          <p:nvPr>
            <p:ph type="pic" sz="quarter" idx="33"/>
          </p:nvPr>
        </p:nvSpPr>
        <p:spPr>
          <a:xfrm>
            <a:off x="1905337" y="8036079"/>
            <a:ext cx="3771952" cy="679107"/>
          </a:xfrm>
          <a:prstGeom prst="rect">
            <a:avLst/>
          </a:prstGeom>
        </p:spPr>
        <p:txBody>
          <a:bodyPr lIns="91439" tIns="45719" rIns="91439" bIns="45719">
            <a:noAutofit/>
          </a:bodyPr>
          <a:lstStyle/>
          <a:p>
            <a:endParaRPr/>
          </a:p>
        </p:txBody>
      </p:sp>
      <p:sp>
        <p:nvSpPr>
          <p:cNvPr id="1131" name="Image"/>
          <p:cNvSpPr>
            <a:spLocks noGrp="1"/>
          </p:cNvSpPr>
          <p:nvPr>
            <p:ph type="pic" sz="quarter" idx="34"/>
          </p:nvPr>
        </p:nvSpPr>
        <p:spPr>
          <a:xfrm>
            <a:off x="7398922" y="8036079"/>
            <a:ext cx="3771953" cy="679107"/>
          </a:xfrm>
          <a:prstGeom prst="rect">
            <a:avLst/>
          </a:prstGeom>
        </p:spPr>
        <p:txBody>
          <a:bodyPr lIns="91439" tIns="45719" rIns="91439" bIns="45719">
            <a:noAutofit/>
          </a:bodyPr>
          <a:lstStyle/>
          <a:p>
            <a:endParaRPr/>
          </a:p>
        </p:txBody>
      </p:sp>
      <p:sp>
        <p:nvSpPr>
          <p:cNvPr id="1132" name="Image"/>
          <p:cNvSpPr>
            <a:spLocks noGrp="1"/>
          </p:cNvSpPr>
          <p:nvPr>
            <p:ph type="pic" sz="quarter" idx="35"/>
          </p:nvPr>
        </p:nvSpPr>
        <p:spPr>
          <a:xfrm>
            <a:off x="13239393" y="8036079"/>
            <a:ext cx="3771952" cy="679107"/>
          </a:xfrm>
          <a:prstGeom prst="rect">
            <a:avLst/>
          </a:prstGeom>
        </p:spPr>
        <p:txBody>
          <a:bodyPr lIns="91439" tIns="45719" rIns="91439" bIns="45719">
            <a:noAutofit/>
          </a:bodyPr>
          <a:lstStyle/>
          <a:p>
            <a:endParaRPr/>
          </a:p>
        </p:txBody>
      </p:sp>
      <p:sp>
        <p:nvSpPr>
          <p:cNvPr id="1133" name="Image"/>
          <p:cNvSpPr>
            <a:spLocks noGrp="1"/>
          </p:cNvSpPr>
          <p:nvPr>
            <p:ph type="pic" sz="quarter" idx="36"/>
          </p:nvPr>
        </p:nvSpPr>
        <p:spPr>
          <a:xfrm>
            <a:off x="18825863" y="8036079"/>
            <a:ext cx="3771952" cy="679107"/>
          </a:xfrm>
          <a:prstGeom prst="rect">
            <a:avLst/>
          </a:prstGeom>
        </p:spPr>
        <p:txBody>
          <a:bodyPr lIns="91439" tIns="45719" rIns="91439" bIns="45719">
            <a:noAutofit/>
          </a:bodyPr>
          <a:lstStyle/>
          <a:p>
            <a:endParaRPr/>
          </a:p>
        </p:txBody>
      </p:sp>
      <p:sp>
        <p:nvSpPr>
          <p:cNvPr id="113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13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136" name="Organization name"/>
          <p:cNvSpPr txBox="1">
            <a:spLocks noGrp="1"/>
          </p:cNvSpPr>
          <p:nvPr>
            <p:ph type="body" sz="quarter" idx="3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1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able of contents">
    <p:bg>
      <p:bgPr>
        <a:solidFill>
          <a:srgbClr val="515151"/>
        </a:solidFill>
        <a:effectLst/>
      </p:bgPr>
    </p:bg>
    <p:spTree>
      <p:nvGrpSpPr>
        <p:cNvPr id="1" name=""/>
        <p:cNvGrpSpPr/>
        <p:nvPr/>
      </p:nvGrpSpPr>
      <p:grpSpPr>
        <a:xfrm>
          <a:off x="0" y="0"/>
          <a:ext cx="0" cy="0"/>
          <a:chOff x="0" y="0"/>
          <a:chExt cx="0" cy="0"/>
        </a:xfrm>
      </p:grpSpPr>
      <p:sp>
        <p:nvSpPr>
          <p:cNvPr id="1144" name="image background small.png"/>
          <p:cNvSpPr>
            <a:spLocks noGrp="1"/>
          </p:cNvSpPr>
          <p:nvPr>
            <p:ph type="pic" idx="13"/>
          </p:nvPr>
        </p:nvSpPr>
        <p:spPr>
          <a:xfrm>
            <a:off x="-2049464" y="62028"/>
            <a:ext cx="12736366" cy="12736365"/>
          </a:xfrm>
          <a:prstGeom prst="rect">
            <a:avLst/>
          </a:prstGeom>
        </p:spPr>
        <p:txBody>
          <a:bodyPr lIns="91439" tIns="45719" rIns="91439" bIns="45719">
            <a:noAutofit/>
          </a:bodyPr>
          <a:lstStyle/>
          <a:p>
            <a:endParaRPr/>
          </a:p>
        </p:txBody>
      </p:sp>
      <p:sp>
        <p:nvSpPr>
          <p:cNvPr id="1145" name="image background small.png"/>
          <p:cNvSpPr>
            <a:spLocks noGrp="1"/>
          </p:cNvSpPr>
          <p:nvPr>
            <p:ph type="pic" idx="14"/>
          </p:nvPr>
        </p:nvSpPr>
        <p:spPr>
          <a:xfrm>
            <a:off x="13712288" y="62028"/>
            <a:ext cx="12736366" cy="12736366"/>
          </a:xfrm>
          <a:prstGeom prst="rect">
            <a:avLst/>
          </a:prstGeom>
        </p:spPr>
        <p:txBody>
          <a:bodyPr lIns="91439" tIns="45719" rIns="91439" bIns="45719">
            <a:noAutofit/>
          </a:bodyPr>
          <a:lstStyle/>
          <a:p>
            <a:endParaRPr/>
          </a:p>
        </p:txBody>
      </p:sp>
      <p:sp>
        <p:nvSpPr>
          <p:cNvPr id="1146"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147"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148" name="Title Text"/>
          <p:cNvSpPr txBox="1">
            <a:spLocks noGrp="1"/>
          </p:cNvSpPr>
          <p:nvPr>
            <p:ph type="body" sz="quarter" idx="15"/>
          </p:nvPr>
        </p:nvSpPr>
        <p:spPr>
          <a:xfrm>
            <a:off x="8044677" y="664245"/>
            <a:ext cx="8473118" cy="5606414"/>
          </a:xfrm>
          <a:prstGeom prst="rect">
            <a:avLst/>
          </a:prstGeom>
        </p:spPr>
        <p:txBody>
          <a:bodyPr anchor="b"/>
          <a:lstStyle>
            <a:lvl1pPr algn="l">
              <a:defRPr sz="6600">
                <a:solidFill>
                  <a:srgbClr val="FCB448"/>
                </a:solidFill>
                <a:latin typeface="+mn-lt"/>
                <a:ea typeface="+mn-ea"/>
                <a:cs typeface="+mn-cs"/>
                <a:sym typeface="Helvetica Neue Light"/>
              </a:defRPr>
            </a:lvl1pPr>
          </a:lstStyle>
          <a:p>
            <a:r>
              <a:t>Title Text</a:t>
            </a:r>
          </a:p>
        </p:txBody>
      </p:sp>
      <p:sp>
        <p:nvSpPr>
          <p:cNvPr id="1149" name="Body Level One…"/>
          <p:cNvSpPr txBox="1">
            <a:spLocks noGrp="1"/>
          </p:cNvSpPr>
          <p:nvPr>
            <p:ph type="body" sz="quarter" idx="16"/>
          </p:nvPr>
        </p:nvSpPr>
        <p:spPr>
          <a:xfrm>
            <a:off x="8044677" y="6700266"/>
            <a:ext cx="8473118"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1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15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152"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1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Process (5 stages)">
    <p:spTree>
      <p:nvGrpSpPr>
        <p:cNvPr id="1" name=""/>
        <p:cNvGrpSpPr/>
        <p:nvPr/>
      </p:nvGrpSpPr>
      <p:grpSpPr>
        <a:xfrm>
          <a:off x="0" y="0"/>
          <a:ext cx="0" cy="0"/>
          <a:chOff x="0" y="0"/>
          <a:chExt cx="0" cy="0"/>
        </a:xfrm>
      </p:grpSpPr>
      <p:sp>
        <p:nvSpPr>
          <p:cNvPr id="1160" name="image background small.png"/>
          <p:cNvSpPr>
            <a:spLocks noGrp="1"/>
          </p:cNvSpPr>
          <p:nvPr>
            <p:ph type="pic" idx="13"/>
          </p:nvPr>
        </p:nvSpPr>
        <p:spPr>
          <a:xfrm>
            <a:off x="20099" y="-7502139"/>
            <a:ext cx="24296638" cy="24296638"/>
          </a:xfrm>
          <a:prstGeom prst="rect">
            <a:avLst/>
          </a:prstGeom>
        </p:spPr>
        <p:txBody>
          <a:bodyPr lIns="91439" tIns="45719" rIns="91439" bIns="45719">
            <a:noAutofit/>
          </a:bodyPr>
          <a:lstStyle/>
          <a:p>
            <a:endParaRPr/>
          </a:p>
        </p:txBody>
      </p:sp>
      <p:sp>
        <p:nvSpPr>
          <p:cNvPr id="1161"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162" name="Circle"/>
          <p:cNvSpPr>
            <a:spLocks noGrp="1"/>
          </p:cNvSpPr>
          <p:nvPr>
            <p:ph type="body" sz="quarter" idx="14"/>
          </p:nvPr>
        </p:nvSpPr>
        <p:spPr>
          <a:xfrm>
            <a:off x="463507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163"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000000"/>
                </a:solidFill>
                <a:latin typeface="+mn-lt"/>
                <a:ea typeface="+mn-ea"/>
                <a:cs typeface="+mn-cs"/>
                <a:sym typeface="Helvetica Neue Light"/>
              </a:defRPr>
            </a:lvl1pPr>
          </a:lstStyle>
          <a:p>
            <a:r>
              <a:t>Short stage description</a:t>
            </a:r>
          </a:p>
        </p:txBody>
      </p:sp>
      <p:sp>
        <p:nvSpPr>
          <p:cNvPr id="1164" name="Circle"/>
          <p:cNvSpPr/>
          <p:nvPr/>
        </p:nvSpPr>
        <p:spPr>
          <a:xfrm>
            <a:off x="463121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65" name="Circle"/>
          <p:cNvSpPr/>
          <p:nvPr/>
        </p:nvSpPr>
        <p:spPr>
          <a:xfrm>
            <a:off x="11832490"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66" name="Circle"/>
          <p:cNvSpPr/>
          <p:nvPr/>
        </p:nvSpPr>
        <p:spPr>
          <a:xfrm>
            <a:off x="8229772"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67" name="Circle"/>
          <p:cNvSpPr/>
          <p:nvPr/>
        </p:nvSpPr>
        <p:spPr>
          <a:xfrm>
            <a:off x="15419559"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68" name="Line"/>
          <p:cNvSpPr/>
          <p:nvPr/>
        </p:nvSpPr>
        <p:spPr>
          <a:xfrm>
            <a:off x="16139997" y="11038744"/>
            <a:ext cx="2881341"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69" name="Line"/>
          <p:cNvSpPr/>
          <p:nvPr/>
        </p:nvSpPr>
        <p:spPr>
          <a:xfrm>
            <a:off x="12569297" y="11038744"/>
            <a:ext cx="281298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70" name="Line"/>
          <p:cNvSpPr/>
          <p:nvPr/>
        </p:nvSpPr>
        <p:spPr>
          <a:xfrm>
            <a:off x="5360481" y="11038744"/>
            <a:ext cx="284811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71" name="Line"/>
          <p:cNvSpPr/>
          <p:nvPr/>
        </p:nvSpPr>
        <p:spPr>
          <a:xfrm>
            <a:off x="8963462" y="11038744"/>
            <a:ext cx="284811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72" name="Circle"/>
          <p:cNvSpPr/>
          <p:nvPr/>
        </p:nvSpPr>
        <p:spPr>
          <a:xfrm>
            <a:off x="19022277"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17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17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175"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1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Process (5 stages)">
    <p:bg>
      <p:bgPr>
        <a:solidFill>
          <a:srgbClr val="515151"/>
        </a:solidFill>
        <a:effectLst/>
      </p:bgPr>
    </p:bg>
    <p:spTree>
      <p:nvGrpSpPr>
        <p:cNvPr id="1" name=""/>
        <p:cNvGrpSpPr/>
        <p:nvPr/>
      </p:nvGrpSpPr>
      <p:grpSpPr>
        <a:xfrm>
          <a:off x="0" y="0"/>
          <a:ext cx="0" cy="0"/>
          <a:chOff x="0" y="0"/>
          <a:chExt cx="0" cy="0"/>
        </a:xfrm>
      </p:grpSpPr>
      <p:sp>
        <p:nvSpPr>
          <p:cNvPr id="1183" name="image background small.png"/>
          <p:cNvSpPr>
            <a:spLocks noGrp="1"/>
          </p:cNvSpPr>
          <p:nvPr>
            <p:ph type="pic" idx="13"/>
          </p:nvPr>
        </p:nvSpPr>
        <p:spPr>
          <a:xfrm>
            <a:off x="20099" y="-7502139"/>
            <a:ext cx="24296638" cy="24296638"/>
          </a:xfrm>
          <a:prstGeom prst="rect">
            <a:avLst/>
          </a:prstGeom>
        </p:spPr>
        <p:txBody>
          <a:bodyPr lIns="91439" tIns="45719" rIns="91439" bIns="45719">
            <a:noAutofit/>
          </a:bodyPr>
          <a:lstStyle/>
          <a:p>
            <a:endParaRPr/>
          </a:p>
        </p:txBody>
      </p:sp>
      <p:sp>
        <p:nvSpPr>
          <p:cNvPr id="1184"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185" name="Circle"/>
          <p:cNvSpPr>
            <a:spLocks noGrp="1"/>
          </p:cNvSpPr>
          <p:nvPr>
            <p:ph type="body" sz="quarter" idx="14"/>
          </p:nvPr>
        </p:nvSpPr>
        <p:spPr>
          <a:xfrm>
            <a:off x="463507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186"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1187" name="Circle"/>
          <p:cNvSpPr/>
          <p:nvPr/>
        </p:nvSpPr>
        <p:spPr>
          <a:xfrm>
            <a:off x="463121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88" name="Circle"/>
          <p:cNvSpPr/>
          <p:nvPr/>
        </p:nvSpPr>
        <p:spPr>
          <a:xfrm>
            <a:off x="11832490"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89" name="Circle"/>
          <p:cNvSpPr/>
          <p:nvPr/>
        </p:nvSpPr>
        <p:spPr>
          <a:xfrm>
            <a:off x="8229772"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0" name="Circle"/>
          <p:cNvSpPr/>
          <p:nvPr/>
        </p:nvSpPr>
        <p:spPr>
          <a:xfrm>
            <a:off x="15419559"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1" name="Line"/>
          <p:cNvSpPr/>
          <p:nvPr/>
        </p:nvSpPr>
        <p:spPr>
          <a:xfrm>
            <a:off x="16139997" y="11038744"/>
            <a:ext cx="2881341"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2" name="Line"/>
          <p:cNvSpPr/>
          <p:nvPr/>
        </p:nvSpPr>
        <p:spPr>
          <a:xfrm>
            <a:off x="12569297" y="11038744"/>
            <a:ext cx="281298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3" name="Line"/>
          <p:cNvSpPr/>
          <p:nvPr/>
        </p:nvSpPr>
        <p:spPr>
          <a:xfrm>
            <a:off x="5360481"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4" name="Line"/>
          <p:cNvSpPr/>
          <p:nvPr/>
        </p:nvSpPr>
        <p:spPr>
          <a:xfrm>
            <a:off x="8963462"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5" name="Circle"/>
          <p:cNvSpPr/>
          <p:nvPr/>
        </p:nvSpPr>
        <p:spPr>
          <a:xfrm>
            <a:off x="19022277"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19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19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198"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1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Process (6 stages)">
    <p:bg>
      <p:bgPr>
        <a:solidFill>
          <a:srgbClr val="515151"/>
        </a:solidFill>
        <a:effectLst/>
      </p:bgPr>
    </p:bg>
    <p:spTree>
      <p:nvGrpSpPr>
        <p:cNvPr id="1" name=""/>
        <p:cNvGrpSpPr/>
        <p:nvPr/>
      </p:nvGrpSpPr>
      <p:grpSpPr>
        <a:xfrm>
          <a:off x="0" y="0"/>
          <a:ext cx="0" cy="0"/>
          <a:chOff x="0" y="0"/>
          <a:chExt cx="0" cy="0"/>
        </a:xfrm>
      </p:grpSpPr>
      <p:sp>
        <p:nvSpPr>
          <p:cNvPr id="1206" name="image background small.png"/>
          <p:cNvSpPr>
            <a:spLocks noGrp="1"/>
          </p:cNvSpPr>
          <p:nvPr>
            <p:ph type="pic" idx="13"/>
          </p:nvPr>
        </p:nvSpPr>
        <p:spPr>
          <a:xfrm>
            <a:off x="-106040" y="-7548937"/>
            <a:ext cx="24390233" cy="24390234"/>
          </a:xfrm>
          <a:prstGeom prst="rect">
            <a:avLst/>
          </a:prstGeom>
        </p:spPr>
        <p:txBody>
          <a:bodyPr lIns="91439" tIns="45719" rIns="91439" bIns="45719">
            <a:noAutofit/>
          </a:bodyPr>
          <a:lstStyle/>
          <a:p>
            <a:endParaRPr/>
          </a:p>
        </p:txBody>
      </p:sp>
      <p:sp>
        <p:nvSpPr>
          <p:cNvPr id="1207"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208"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209"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1210"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1" name="Circle"/>
          <p:cNvSpPr/>
          <p:nvPr/>
        </p:nvSpPr>
        <p:spPr>
          <a:xfrm>
            <a:off x="10160444"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2" name="Circle"/>
          <p:cNvSpPr/>
          <p:nvPr/>
        </p:nvSpPr>
        <p:spPr>
          <a:xfrm>
            <a:off x="6832046"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3" name="Circle"/>
          <p:cNvSpPr/>
          <p:nvPr/>
        </p:nvSpPr>
        <p:spPr>
          <a:xfrm>
            <a:off x="16788527"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4" name="Circle"/>
          <p:cNvSpPr/>
          <p:nvPr/>
        </p:nvSpPr>
        <p:spPr>
          <a:xfrm>
            <a:off x="13473193"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5" name="Line"/>
          <p:cNvSpPr/>
          <p:nvPr/>
        </p:nvSpPr>
        <p:spPr>
          <a:xfrm>
            <a:off x="14201728" y="11038744"/>
            <a:ext cx="260881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6" name="Line"/>
          <p:cNvSpPr/>
          <p:nvPr/>
        </p:nvSpPr>
        <p:spPr>
          <a:xfrm>
            <a:off x="17530054" y="11038744"/>
            <a:ext cx="258856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7" name="Line"/>
          <p:cNvSpPr/>
          <p:nvPr/>
        </p:nvSpPr>
        <p:spPr>
          <a:xfrm>
            <a:off x="10903321" y="11038744"/>
            <a:ext cx="257735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8" name="Line"/>
          <p:cNvSpPr/>
          <p:nvPr/>
        </p:nvSpPr>
        <p:spPr>
          <a:xfrm>
            <a:off x="4263201" y="11038744"/>
            <a:ext cx="258856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19" name="Line"/>
          <p:cNvSpPr/>
          <p:nvPr/>
        </p:nvSpPr>
        <p:spPr>
          <a:xfrm>
            <a:off x="7565737" y="11038744"/>
            <a:ext cx="257986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20"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2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2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223"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2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Process (7 stages)">
    <p:bg>
      <p:bgPr>
        <a:solidFill>
          <a:srgbClr val="515151"/>
        </a:solidFill>
        <a:effectLst/>
      </p:bgPr>
    </p:bg>
    <p:spTree>
      <p:nvGrpSpPr>
        <p:cNvPr id="1" name=""/>
        <p:cNvGrpSpPr/>
        <p:nvPr/>
      </p:nvGrpSpPr>
      <p:grpSpPr>
        <a:xfrm>
          <a:off x="0" y="0"/>
          <a:ext cx="0" cy="0"/>
          <a:chOff x="0" y="0"/>
          <a:chExt cx="0" cy="0"/>
        </a:xfrm>
      </p:grpSpPr>
      <p:sp>
        <p:nvSpPr>
          <p:cNvPr id="1231" name="image background small.png"/>
          <p:cNvSpPr>
            <a:spLocks noGrp="1"/>
          </p:cNvSpPr>
          <p:nvPr>
            <p:ph type="pic" idx="13"/>
          </p:nvPr>
        </p:nvSpPr>
        <p:spPr>
          <a:xfrm>
            <a:off x="-63773" y="-7536137"/>
            <a:ext cx="24364635" cy="24364634"/>
          </a:xfrm>
          <a:prstGeom prst="rect">
            <a:avLst/>
          </a:prstGeom>
        </p:spPr>
        <p:txBody>
          <a:bodyPr lIns="91439" tIns="45719" rIns="91439" bIns="45719">
            <a:noAutofit/>
          </a:bodyPr>
          <a:lstStyle/>
          <a:p>
            <a:endParaRPr/>
          </a:p>
        </p:txBody>
      </p:sp>
      <p:sp>
        <p:nvSpPr>
          <p:cNvPr id="1232"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233" name="Circle"/>
          <p:cNvSpPr>
            <a:spLocks noGrp="1"/>
          </p:cNvSpPr>
          <p:nvPr>
            <p:ph type="body" sz="quarter" idx="14"/>
          </p:nvPr>
        </p:nvSpPr>
        <p:spPr>
          <a:xfrm>
            <a:off x="3537794" y="10678769"/>
            <a:ext cx="746075" cy="746076"/>
          </a:xfrm>
          <a:prstGeom prst="ellipse">
            <a:avLst/>
          </a:prstGeom>
          <a:solidFill>
            <a:srgbClr val="FCB448"/>
          </a:solidFill>
          <a:effectLst>
            <a:outerShdw blurRad="25400" dist="12700" dir="5400000" rotWithShape="0">
              <a:srgbClr val="000000">
                <a:alpha val="50000"/>
              </a:srgbClr>
            </a:outerShdw>
          </a:effectLst>
        </p:spPr>
        <p:txBody>
          <a:bodyPr lIns="45719" tIns="45719" rIns="45719" bIns="45719" anchor="ctr">
            <a:noAutofit/>
          </a:bodyPr>
          <a:lstStyle/>
          <a:p>
            <a:pPr>
              <a:defRPr sz="3000"/>
            </a:pPr>
            <a:endParaRPr/>
          </a:p>
        </p:txBody>
      </p:sp>
      <p:sp>
        <p:nvSpPr>
          <p:cNvPr id="1234" name="Short stage description"/>
          <p:cNvSpPr txBox="1">
            <a:spLocks noGrp="1"/>
          </p:cNvSpPr>
          <p:nvPr>
            <p:ph type="body" sz="quarter" idx="15"/>
          </p:nvPr>
        </p:nvSpPr>
        <p:spPr>
          <a:xfrm>
            <a:off x="2248612" y="11693469"/>
            <a:ext cx="19696244" cy="712699"/>
          </a:xfrm>
          <a:prstGeom prst="rect">
            <a:avLst/>
          </a:prstGeom>
        </p:spPr>
        <p:txBody>
          <a:bodyPr lIns="55108" tIns="55108" rIns="55108" bIns="55108">
            <a:spAutoFit/>
          </a:bodyPr>
          <a:lstStyle>
            <a:lvl1pPr defTabSz="505165">
              <a:lnSpc>
                <a:spcPts val="4900"/>
              </a:lnSpc>
              <a:defRPr sz="3600">
                <a:solidFill>
                  <a:srgbClr val="F0F0F0"/>
                </a:solidFill>
                <a:latin typeface="+mn-lt"/>
                <a:ea typeface="+mn-ea"/>
                <a:cs typeface="+mn-cs"/>
                <a:sym typeface="Helvetica Neue Light"/>
              </a:defRPr>
            </a:lvl1pPr>
          </a:lstStyle>
          <a:p>
            <a:r>
              <a:t>Short stage description</a:t>
            </a:r>
          </a:p>
        </p:txBody>
      </p:sp>
      <p:sp>
        <p:nvSpPr>
          <p:cNvPr id="1235"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36" name="Circle"/>
          <p:cNvSpPr/>
          <p:nvPr/>
        </p:nvSpPr>
        <p:spPr>
          <a:xfrm>
            <a:off x="9050101"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37" name="Circle"/>
          <p:cNvSpPr/>
          <p:nvPr/>
        </p:nvSpPr>
        <p:spPr>
          <a:xfrm>
            <a:off x="629646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38" name="Circle"/>
          <p:cNvSpPr/>
          <p:nvPr/>
        </p:nvSpPr>
        <p:spPr>
          <a:xfrm>
            <a:off x="1735022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39" name="Circle"/>
          <p:cNvSpPr/>
          <p:nvPr/>
        </p:nvSpPr>
        <p:spPr>
          <a:xfrm>
            <a:off x="1458353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0" name="Line"/>
          <p:cNvSpPr/>
          <p:nvPr/>
        </p:nvSpPr>
        <p:spPr>
          <a:xfrm>
            <a:off x="15305851" y="11038744"/>
            <a:ext cx="205432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1" name="Line"/>
          <p:cNvSpPr/>
          <p:nvPr/>
        </p:nvSpPr>
        <p:spPr>
          <a:xfrm>
            <a:off x="18088182" y="11038744"/>
            <a:ext cx="198373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2" name="Line"/>
          <p:cNvSpPr/>
          <p:nvPr/>
        </p:nvSpPr>
        <p:spPr>
          <a:xfrm>
            <a:off x="9785139"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3" name="Line"/>
          <p:cNvSpPr/>
          <p:nvPr/>
        </p:nvSpPr>
        <p:spPr>
          <a:xfrm>
            <a:off x="12546262"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4" name="Line"/>
          <p:cNvSpPr/>
          <p:nvPr/>
        </p:nvSpPr>
        <p:spPr>
          <a:xfrm>
            <a:off x="4263201"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5" name="Line"/>
          <p:cNvSpPr/>
          <p:nvPr/>
        </p:nvSpPr>
        <p:spPr>
          <a:xfrm>
            <a:off x="7056285" y="11038744"/>
            <a:ext cx="198813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6" name="Circle"/>
          <p:cNvSpPr/>
          <p:nvPr/>
        </p:nvSpPr>
        <p:spPr>
          <a:xfrm>
            <a:off x="11823363"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7"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124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4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250"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2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Text">
    <p:bg>
      <p:bgPr>
        <a:solidFill>
          <a:srgbClr val="515151"/>
        </a:solidFill>
        <a:effectLst/>
      </p:bgPr>
    </p:bg>
    <p:spTree>
      <p:nvGrpSpPr>
        <p:cNvPr id="1" name=""/>
        <p:cNvGrpSpPr/>
        <p:nvPr/>
      </p:nvGrpSpPr>
      <p:grpSpPr>
        <a:xfrm>
          <a:off x="0" y="0"/>
          <a:ext cx="0" cy="0"/>
          <a:chOff x="0" y="0"/>
          <a:chExt cx="0" cy="0"/>
        </a:xfrm>
      </p:grpSpPr>
      <p:sp>
        <p:nvSpPr>
          <p:cNvPr id="1258"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259" name="Body Level One…"/>
          <p:cNvSpPr txBox="1">
            <a:spLocks noGrp="1"/>
          </p:cNvSpPr>
          <p:nvPr>
            <p:ph type="body" idx="1"/>
          </p:nvPr>
        </p:nvSpPr>
        <p:spPr>
          <a:xfrm>
            <a:off x="3873688" y="3957065"/>
            <a:ext cx="16636625" cy="8349614"/>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6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6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262"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2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Bullets">
    <p:bg>
      <p:bgPr>
        <a:solidFill>
          <a:srgbClr val="515151"/>
        </a:solidFill>
        <a:effectLst/>
      </p:bgPr>
    </p:bg>
    <p:spTree>
      <p:nvGrpSpPr>
        <p:cNvPr id="1" name=""/>
        <p:cNvGrpSpPr/>
        <p:nvPr/>
      </p:nvGrpSpPr>
      <p:grpSpPr>
        <a:xfrm>
          <a:off x="0" y="0"/>
          <a:ext cx="0" cy="0"/>
          <a:chOff x="0" y="0"/>
          <a:chExt cx="0" cy="0"/>
        </a:xfrm>
      </p:grpSpPr>
      <p:sp>
        <p:nvSpPr>
          <p:cNvPr id="1270"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271" name="Body Level One…"/>
          <p:cNvSpPr txBox="1">
            <a:spLocks noGrp="1"/>
          </p:cNvSpPr>
          <p:nvPr>
            <p:ph type="body" idx="1"/>
          </p:nvPr>
        </p:nvSpPr>
        <p:spPr>
          <a:xfrm>
            <a:off x="3873688" y="3957065"/>
            <a:ext cx="16636625" cy="8349614"/>
          </a:xfrm>
          <a:prstGeom prst="rect">
            <a:avLst/>
          </a:prstGeom>
        </p:spPr>
        <p:txBody>
          <a:bodyPr/>
          <a:lstStyle>
            <a:lvl1pPr marL="439615" indent="-439615" algn="l">
              <a:lnSpc>
                <a:spcPct val="120000"/>
              </a:lnSpc>
              <a:buSzPct val="75000"/>
              <a:buChar char="•"/>
              <a:defRPr sz="3600">
                <a:latin typeface="+mn-lt"/>
                <a:ea typeface="+mn-ea"/>
                <a:cs typeface="+mn-cs"/>
                <a:sym typeface="Helvetica Neue Light"/>
              </a:defRPr>
            </a:lvl1pPr>
            <a:lvl2pPr marL="1074615" indent="-439615" algn="l">
              <a:lnSpc>
                <a:spcPct val="120000"/>
              </a:lnSpc>
              <a:buSzPct val="75000"/>
              <a:buChar char="•"/>
              <a:defRPr sz="3600">
                <a:latin typeface="+mn-lt"/>
                <a:ea typeface="+mn-ea"/>
                <a:cs typeface="+mn-cs"/>
                <a:sym typeface="Helvetica Neue Light"/>
              </a:defRPr>
            </a:lvl2pPr>
            <a:lvl3pPr marL="1709615" indent="-439615" algn="l">
              <a:lnSpc>
                <a:spcPct val="120000"/>
              </a:lnSpc>
              <a:buSzPct val="75000"/>
              <a:buChar char="•"/>
              <a:defRPr sz="3600">
                <a:latin typeface="+mn-lt"/>
                <a:ea typeface="+mn-ea"/>
                <a:cs typeface="+mn-cs"/>
                <a:sym typeface="Helvetica Neue Light"/>
              </a:defRPr>
            </a:lvl3pPr>
            <a:lvl4pPr marL="2344615" indent="-439615" algn="l">
              <a:lnSpc>
                <a:spcPct val="120000"/>
              </a:lnSpc>
              <a:buSzPct val="75000"/>
              <a:buChar char="•"/>
              <a:defRPr sz="3600">
                <a:latin typeface="+mn-lt"/>
                <a:ea typeface="+mn-ea"/>
                <a:cs typeface="+mn-cs"/>
                <a:sym typeface="Helvetica Neue Light"/>
              </a:defRPr>
            </a:lvl4pPr>
            <a:lvl5pPr marL="2979615" indent="-439615" algn="l">
              <a:lnSpc>
                <a:spcPct val="120000"/>
              </a:lnSpc>
              <a:buSzPct val="75000"/>
              <a:buChar char="•"/>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7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7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274"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2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Numbers">
    <p:bg>
      <p:bgPr>
        <a:solidFill>
          <a:srgbClr val="515151"/>
        </a:solidFill>
        <a:effectLst/>
      </p:bgPr>
    </p:bg>
    <p:spTree>
      <p:nvGrpSpPr>
        <p:cNvPr id="1" name=""/>
        <p:cNvGrpSpPr/>
        <p:nvPr/>
      </p:nvGrpSpPr>
      <p:grpSpPr>
        <a:xfrm>
          <a:off x="0" y="0"/>
          <a:ext cx="0" cy="0"/>
          <a:chOff x="0" y="0"/>
          <a:chExt cx="0" cy="0"/>
        </a:xfrm>
      </p:grpSpPr>
      <p:sp>
        <p:nvSpPr>
          <p:cNvPr id="1282" name="Title Text"/>
          <p:cNvSpPr txBox="1">
            <a:spLocks noGrp="1"/>
          </p:cNvSpPr>
          <p:nvPr>
            <p:ph type="title"/>
          </p:nvPr>
        </p:nvSpPr>
        <p:spPr>
          <a:xfrm>
            <a:off x="3873688" y="750054"/>
            <a:ext cx="16636625" cy="2777405"/>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283" name="Body Level One…"/>
          <p:cNvSpPr txBox="1">
            <a:spLocks noGrp="1"/>
          </p:cNvSpPr>
          <p:nvPr>
            <p:ph type="body" idx="1"/>
          </p:nvPr>
        </p:nvSpPr>
        <p:spPr>
          <a:xfrm>
            <a:off x="3873688" y="3957065"/>
            <a:ext cx="16636625" cy="8349614"/>
          </a:xfrm>
          <a:prstGeom prst="rect">
            <a:avLst/>
          </a:prstGeom>
        </p:spPr>
        <p:txBody>
          <a:bodyPr/>
          <a:lstStyle>
            <a:lvl1pPr marL="615461" indent="-615461" algn="l">
              <a:lnSpc>
                <a:spcPct val="120000"/>
              </a:lnSpc>
              <a:buSzPct val="100000"/>
              <a:buAutoNum type="arabicPeriod"/>
              <a:defRPr sz="3600">
                <a:latin typeface="+mn-lt"/>
                <a:ea typeface="+mn-ea"/>
                <a:cs typeface="+mn-cs"/>
                <a:sym typeface="Helvetica Neue Light"/>
              </a:defRPr>
            </a:lvl1pPr>
            <a:lvl2pPr marL="1504461" indent="-615461" algn="l">
              <a:lnSpc>
                <a:spcPct val="120000"/>
              </a:lnSpc>
              <a:buSzPct val="100000"/>
              <a:buAutoNum type="arabicPeriod"/>
              <a:defRPr sz="3600">
                <a:latin typeface="+mn-lt"/>
                <a:ea typeface="+mn-ea"/>
                <a:cs typeface="+mn-cs"/>
                <a:sym typeface="Helvetica Neue Light"/>
              </a:defRPr>
            </a:lvl2pPr>
            <a:lvl3pPr marL="2393461" indent="-615461" algn="l">
              <a:lnSpc>
                <a:spcPct val="120000"/>
              </a:lnSpc>
              <a:buSzPct val="100000"/>
              <a:buAutoNum type="arabicPeriod"/>
              <a:defRPr sz="3600">
                <a:latin typeface="+mn-lt"/>
                <a:ea typeface="+mn-ea"/>
                <a:cs typeface="+mn-cs"/>
                <a:sym typeface="Helvetica Neue Light"/>
              </a:defRPr>
            </a:lvl3pPr>
            <a:lvl4pPr marL="3282461" indent="-615461" algn="l">
              <a:lnSpc>
                <a:spcPct val="120000"/>
              </a:lnSpc>
              <a:buSzPct val="100000"/>
              <a:buAutoNum type="arabicPeriod"/>
              <a:defRPr sz="3600">
                <a:latin typeface="+mn-lt"/>
                <a:ea typeface="+mn-ea"/>
                <a:cs typeface="+mn-cs"/>
                <a:sym typeface="Helvetica Neue Light"/>
              </a:defRPr>
            </a:lvl4pPr>
            <a:lvl5pPr marL="4171461" indent="-615461" algn="l">
              <a:lnSpc>
                <a:spcPct val="120000"/>
              </a:lnSpc>
              <a:buSzPct val="100000"/>
              <a:buAutoNum type="arabicPeriod"/>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8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8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286"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2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Photo &amp; text">
    <p:bg>
      <p:bgPr>
        <a:solidFill>
          <a:srgbClr val="515151"/>
        </a:solidFill>
        <a:effectLst/>
      </p:bgPr>
    </p:bg>
    <p:spTree>
      <p:nvGrpSpPr>
        <p:cNvPr id="1" name=""/>
        <p:cNvGrpSpPr/>
        <p:nvPr/>
      </p:nvGrpSpPr>
      <p:grpSpPr>
        <a:xfrm>
          <a:off x="0" y="0"/>
          <a:ext cx="0" cy="0"/>
          <a:chOff x="0" y="0"/>
          <a:chExt cx="0" cy="0"/>
        </a:xfrm>
      </p:grpSpPr>
      <p:sp>
        <p:nvSpPr>
          <p:cNvPr id="1294" name="image background small.png"/>
          <p:cNvSpPr>
            <a:spLocks noGrp="1"/>
          </p:cNvSpPr>
          <p:nvPr>
            <p:ph type="pic" idx="13"/>
          </p:nvPr>
        </p:nvSpPr>
        <p:spPr>
          <a:xfrm>
            <a:off x="11258597" y="-109687"/>
            <a:ext cx="13079795" cy="13079795"/>
          </a:xfrm>
          <a:prstGeom prst="rect">
            <a:avLst/>
          </a:prstGeom>
        </p:spPr>
        <p:txBody>
          <a:bodyPr lIns="91439" tIns="45719" rIns="91439" bIns="45719">
            <a:noAutofit/>
          </a:bodyPr>
          <a:lstStyle/>
          <a:p>
            <a:endParaRPr/>
          </a:p>
        </p:txBody>
      </p:sp>
      <p:sp>
        <p:nvSpPr>
          <p:cNvPr id="129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296" name="Title Text"/>
          <p:cNvSpPr txBox="1">
            <a:spLocks noGrp="1"/>
          </p:cNvSpPr>
          <p:nvPr>
            <p:ph type="title"/>
          </p:nvPr>
        </p:nvSpPr>
        <p:spPr>
          <a:xfrm>
            <a:off x="13096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297" name="Body Level One…"/>
          <p:cNvSpPr txBox="1">
            <a:spLocks noGrp="1"/>
          </p:cNvSpPr>
          <p:nvPr>
            <p:ph type="body" sz="quarter" idx="1"/>
          </p:nvPr>
        </p:nvSpPr>
        <p:spPr>
          <a:xfrm>
            <a:off x="1309667" y="6700266"/>
            <a:ext cx="9632990"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29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29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00"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he need">
    <p:spTree>
      <p:nvGrpSpPr>
        <p:cNvPr id="1" name=""/>
        <p:cNvGrpSpPr/>
        <p:nvPr/>
      </p:nvGrpSpPr>
      <p:grpSpPr>
        <a:xfrm>
          <a:off x="0" y="0"/>
          <a:ext cx="0" cy="0"/>
          <a:chOff x="0" y="0"/>
          <a:chExt cx="0" cy="0"/>
        </a:xfrm>
      </p:grpSpPr>
      <p:sp>
        <p:nvSpPr>
          <p:cNvPr id="97" name="image background small.png"/>
          <p:cNvSpPr>
            <a:spLocks noGrp="1"/>
          </p:cNvSpPr>
          <p:nvPr>
            <p:ph type="pic" idx="13"/>
          </p:nvPr>
        </p:nvSpPr>
        <p:spPr>
          <a:xfrm>
            <a:off x="33263" y="-6622156"/>
            <a:ext cx="24300807" cy="24300808"/>
          </a:xfrm>
          <a:prstGeom prst="rect">
            <a:avLst/>
          </a:prstGeom>
        </p:spPr>
        <p:txBody>
          <a:bodyPr lIns="91439" tIns="45719" rIns="91439" bIns="45719">
            <a:noAutofit/>
          </a:bodyPr>
          <a:lstStyle/>
          <a:p>
            <a:endParaRPr/>
          </a:p>
        </p:txBody>
      </p:sp>
      <p:sp>
        <p:nvSpPr>
          <p:cNvPr id="98" name="The need statemen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solidFill>
                  <a:srgbClr val="000000"/>
                </a:solidFill>
                <a:latin typeface="+mn-lt"/>
                <a:ea typeface="+mn-ea"/>
                <a:cs typeface="+mn-cs"/>
                <a:sym typeface="Helvetica Neue Light"/>
              </a:defRPr>
            </a:lvl1pPr>
          </a:lstStyle>
          <a:p>
            <a:r>
              <a:t>The need statement.</a:t>
            </a:r>
          </a:p>
        </p:txBody>
      </p:sp>
      <p:sp>
        <p:nvSpPr>
          <p:cNvPr id="99"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0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0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02"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Photo &amp; bullets">
    <p:bg>
      <p:bgPr>
        <a:solidFill>
          <a:srgbClr val="515151"/>
        </a:solidFill>
        <a:effectLst/>
      </p:bgPr>
    </p:bg>
    <p:spTree>
      <p:nvGrpSpPr>
        <p:cNvPr id="1" name=""/>
        <p:cNvGrpSpPr/>
        <p:nvPr/>
      </p:nvGrpSpPr>
      <p:grpSpPr>
        <a:xfrm>
          <a:off x="0" y="0"/>
          <a:ext cx="0" cy="0"/>
          <a:chOff x="0" y="0"/>
          <a:chExt cx="0" cy="0"/>
        </a:xfrm>
      </p:grpSpPr>
      <p:sp>
        <p:nvSpPr>
          <p:cNvPr id="1308" name="image background small.png"/>
          <p:cNvSpPr>
            <a:spLocks noGrp="1"/>
          </p:cNvSpPr>
          <p:nvPr>
            <p:ph type="pic" idx="13"/>
          </p:nvPr>
        </p:nvSpPr>
        <p:spPr>
          <a:xfrm>
            <a:off x="11258597" y="-128836"/>
            <a:ext cx="13118093" cy="13118093"/>
          </a:xfrm>
          <a:prstGeom prst="rect">
            <a:avLst/>
          </a:prstGeom>
        </p:spPr>
        <p:txBody>
          <a:bodyPr lIns="91439" tIns="45719" rIns="91439" bIns="45719">
            <a:noAutofit/>
          </a:bodyPr>
          <a:lstStyle/>
          <a:p>
            <a:endParaRPr/>
          </a:p>
        </p:txBody>
      </p:sp>
      <p:sp>
        <p:nvSpPr>
          <p:cNvPr id="130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10" name="Title Text"/>
          <p:cNvSpPr txBox="1">
            <a:spLocks noGrp="1"/>
          </p:cNvSpPr>
          <p:nvPr>
            <p:ph type="title"/>
          </p:nvPr>
        </p:nvSpPr>
        <p:spPr>
          <a:xfrm>
            <a:off x="1318133" y="664245"/>
            <a:ext cx="9632991"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311" name="Body Level One…"/>
          <p:cNvSpPr txBox="1">
            <a:spLocks noGrp="1"/>
          </p:cNvSpPr>
          <p:nvPr>
            <p:ph type="body" sz="quarter" idx="1"/>
          </p:nvPr>
        </p:nvSpPr>
        <p:spPr>
          <a:xfrm>
            <a:off x="1318133" y="6700266"/>
            <a:ext cx="9632991" cy="5606413"/>
          </a:xfrm>
          <a:prstGeom prst="rect">
            <a:avLst/>
          </a:prstGeom>
        </p:spPr>
        <p:txBody>
          <a:bodyPr/>
          <a:lstStyle>
            <a:lvl1pPr marL="439615" indent="-439615" algn="l">
              <a:lnSpc>
                <a:spcPct val="120000"/>
              </a:lnSpc>
              <a:buSzPct val="75000"/>
              <a:buChar char="•"/>
              <a:defRPr sz="3600">
                <a:latin typeface="+mn-lt"/>
                <a:ea typeface="+mn-ea"/>
                <a:cs typeface="+mn-cs"/>
                <a:sym typeface="Helvetica Neue Light"/>
              </a:defRPr>
            </a:lvl1pPr>
            <a:lvl2pPr marL="1074615" indent="-439615" algn="l">
              <a:lnSpc>
                <a:spcPct val="120000"/>
              </a:lnSpc>
              <a:buSzPct val="75000"/>
              <a:buChar char="•"/>
              <a:defRPr sz="3600">
                <a:latin typeface="+mn-lt"/>
                <a:ea typeface="+mn-ea"/>
                <a:cs typeface="+mn-cs"/>
                <a:sym typeface="Helvetica Neue Light"/>
              </a:defRPr>
            </a:lvl2pPr>
            <a:lvl3pPr marL="1709615" indent="-439615" algn="l">
              <a:lnSpc>
                <a:spcPct val="120000"/>
              </a:lnSpc>
              <a:buSzPct val="75000"/>
              <a:buChar char="•"/>
              <a:defRPr sz="3600">
                <a:latin typeface="+mn-lt"/>
                <a:ea typeface="+mn-ea"/>
                <a:cs typeface="+mn-cs"/>
                <a:sym typeface="Helvetica Neue Light"/>
              </a:defRPr>
            </a:lvl3pPr>
            <a:lvl4pPr marL="2344615" indent="-439615" algn="l">
              <a:lnSpc>
                <a:spcPct val="120000"/>
              </a:lnSpc>
              <a:buSzPct val="75000"/>
              <a:buChar char="•"/>
              <a:defRPr sz="3600">
                <a:latin typeface="+mn-lt"/>
                <a:ea typeface="+mn-ea"/>
                <a:cs typeface="+mn-cs"/>
                <a:sym typeface="Helvetica Neue Light"/>
              </a:defRPr>
            </a:lvl4pPr>
            <a:lvl5pPr marL="2979615" indent="-439615" algn="l">
              <a:lnSpc>
                <a:spcPct val="120000"/>
              </a:lnSpc>
              <a:buSzPct val="75000"/>
              <a:buChar char="•"/>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1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1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14"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Photo &amp; numbered list copy">
    <p:bg>
      <p:bgPr>
        <a:solidFill>
          <a:srgbClr val="515151"/>
        </a:solidFill>
        <a:effectLst/>
      </p:bgPr>
    </p:bg>
    <p:spTree>
      <p:nvGrpSpPr>
        <p:cNvPr id="1" name=""/>
        <p:cNvGrpSpPr/>
        <p:nvPr/>
      </p:nvGrpSpPr>
      <p:grpSpPr>
        <a:xfrm>
          <a:off x="0" y="0"/>
          <a:ext cx="0" cy="0"/>
          <a:chOff x="0" y="0"/>
          <a:chExt cx="0" cy="0"/>
        </a:xfrm>
      </p:grpSpPr>
      <p:sp>
        <p:nvSpPr>
          <p:cNvPr id="1322" name="image background small.png"/>
          <p:cNvSpPr>
            <a:spLocks noGrp="1"/>
          </p:cNvSpPr>
          <p:nvPr>
            <p:ph type="pic" idx="13"/>
          </p:nvPr>
        </p:nvSpPr>
        <p:spPr>
          <a:xfrm>
            <a:off x="11258597" y="-108331"/>
            <a:ext cx="13077083" cy="13077084"/>
          </a:xfrm>
          <a:prstGeom prst="rect">
            <a:avLst/>
          </a:prstGeom>
        </p:spPr>
        <p:txBody>
          <a:bodyPr lIns="91439" tIns="45719" rIns="91439" bIns="45719">
            <a:noAutofit/>
          </a:bodyPr>
          <a:lstStyle/>
          <a:p>
            <a:endParaRPr/>
          </a:p>
        </p:txBody>
      </p:sp>
      <p:sp>
        <p:nvSpPr>
          <p:cNvPr id="132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24" name="Title Text"/>
          <p:cNvSpPr txBox="1">
            <a:spLocks noGrp="1"/>
          </p:cNvSpPr>
          <p:nvPr>
            <p:ph type="title"/>
          </p:nvPr>
        </p:nvSpPr>
        <p:spPr>
          <a:xfrm>
            <a:off x="13096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325" name="Body Level One…"/>
          <p:cNvSpPr txBox="1">
            <a:spLocks noGrp="1"/>
          </p:cNvSpPr>
          <p:nvPr>
            <p:ph type="body" sz="quarter" idx="1"/>
          </p:nvPr>
        </p:nvSpPr>
        <p:spPr>
          <a:xfrm>
            <a:off x="1309667" y="6700266"/>
            <a:ext cx="9632990" cy="5606413"/>
          </a:xfrm>
          <a:prstGeom prst="rect">
            <a:avLst/>
          </a:prstGeom>
        </p:spPr>
        <p:txBody>
          <a:bodyPr/>
          <a:lstStyle>
            <a:lvl1pPr marL="195942" indent="-195942" algn="l">
              <a:lnSpc>
                <a:spcPct val="120000"/>
              </a:lnSpc>
              <a:buSzPct val="100000"/>
              <a:buAutoNum type="arabicPeriod"/>
              <a:defRPr sz="3600">
                <a:latin typeface="+mn-lt"/>
                <a:ea typeface="+mn-ea"/>
                <a:cs typeface="+mn-cs"/>
                <a:sym typeface="Helvetica Neue Light"/>
              </a:defRPr>
            </a:lvl1pPr>
            <a:lvl2pPr marL="1074615" indent="-439615" algn="l">
              <a:lnSpc>
                <a:spcPct val="120000"/>
              </a:lnSpc>
              <a:buSzPct val="75000"/>
              <a:buAutoNum type="arabicPeriod"/>
              <a:defRPr sz="3600">
                <a:latin typeface="+mn-lt"/>
                <a:ea typeface="+mn-ea"/>
                <a:cs typeface="+mn-cs"/>
                <a:sym typeface="Helvetica Neue Light"/>
              </a:defRPr>
            </a:lvl2pPr>
            <a:lvl3pPr marL="1709615" indent="-439615" algn="l">
              <a:lnSpc>
                <a:spcPct val="120000"/>
              </a:lnSpc>
              <a:buSzPct val="75000"/>
              <a:buAutoNum type="arabicPeriod"/>
              <a:defRPr sz="3600">
                <a:latin typeface="+mn-lt"/>
                <a:ea typeface="+mn-ea"/>
                <a:cs typeface="+mn-cs"/>
                <a:sym typeface="Helvetica Neue Light"/>
              </a:defRPr>
            </a:lvl3pPr>
            <a:lvl4pPr marL="2344615" indent="-439615" algn="l">
              <a:lnSpc>
                <a:spcPct val="120000"/>
              </a:lnSpc>
              <a:buSzPct val="75000"/>
              <a:buAutoNum type="arabicPeriod"/>
              <a:defRPr sz="3600">
                <a:latin typeface="+mn-lt"/>
                <a:ea typeface="+mn-ea"/>
                <a:cs typeface="+mn-cs"/>
                <a:sym typeface="Helvetica Neue Light"/>
              </a:defRPr>
            </a:lvl4pPr>
            <a:lvl5pPr marL="2979615" indent="-439615" algn="l">
              <a:lnSpc>
                <a:spcPct val="120000"/>
              </a:lnSpc>
              <a:buSzPct val="75000"/>
              <a:buAutoNum type="arabicPeriod"/>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2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2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28" name="Organization name"/>
          <p:cNvSpPr txBox="1">
            <a:spLocks noGrp="1"/>
          </p:cNvSpPr>
          <p:nvPr>
            <p:ph type="body" sz="quarter" idx="14"/>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36" name="image background small.png"/>
          <p:cNvSpPr>
            <a:spLocks noGrp="1"/>
          </p:cNvSpPr>
          <p:nvPr>
            <p:ph type="pic" idx="13"/>
          </p:nvPr>
        </p:nvSpPr>
        <p:spPr>
          <a:xfrm>
            <a:off x="12213236" y="3596788"/>
            <a:ext cx="12119890" cy="12119890"/>
          </a:xfrm>
          <a:prstGeom prst="rect">
            <a:avLst/>
          </a:prstGeom>
        </p:spPr>
        <p:txBody>
          <a:bodyPr lIns="91439" tIns="45719" rIns="91439" bIns="45719">
            <a:noAutofit/>
          </a:bodyPr>
          <a:lstStyle/>
          <a:p>
            <a:endParaRPr/>
          </a:p>
        </p:txBody>
      </p:sp>
      <p:sp>
        <p:nvSpPr>
          <p:cNvPr id="1337" name="image background small.png"/>
          <p:cNvSpPr>
            <a:spLocks noGrp="1"/>
          </p:cNvSpPr>
          <p:nvPr>
            <p:ph type="pic" idx="14"/>
          </p:nvPr>
        </p:nvSpPr>
        <p:spPr>
          <a:xfrm>
            <a:off x="12213236" y="-2790313"/>
            <a:ext cx="12193709" cy="12193709"/>
          </a:xfrm>
          <a:prstGeom prst="rect">
            <a:avLst/>
          </a:prstGeom>
        </p:spPr>
        <p:txBody>
          <a:bodyPr lIns="91439" tIns="45719" rIns="91439" bIns="45719">
            <a:noAutofit/>
          </a:bodyPr>
          <a:lstStyle/>
          <a:p>
            <a:endParaRPr/>
          </a:p>
        </p:txBody>
      </p:sp>
      <p:sp>
        <p:nvSpPr>
          <p:cNvPr id="1338" name="Line"/>
          <p:cNvSpPr/>
          <p:nvPr/>
        </p:nvSpPr>
        <p:spPr>
          <a:xfrm flipH="1" flipV="1">
            <a:off x="12121399" y="6485462"/>
            <a:ext cx="1227129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3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40" name="Title Text"/>
          <p:cNvSpPr txBox="1">
            <a:spLocks noGrp="1"/>
          </p:cNvSpPr>
          <p:nvPr>
            <p:ph type="title"/>
          </p:nvPr>
        </p:nvSpPr>
        <p:spPr>
          <a:xfrm>
            <a:off x="1313900" y="664245"/>
            <a:ext cx="9632991"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341" name="Body Level One…"/>
          <p:cNvSpPr txBox="1">
            <a:spLocks noGrp="1"/>
          </p:cNvSpPr>
          <p:nvPr>
            <p:ph type="body" sz="quarter" idx="1"/>
          </p:nvPr>
        </p:nvSpPr>
        <p:spPr>
          <a:xfrm>
            <a:off x="1313900" y="6700266"/>
            <a:ext cx="9632991"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4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4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44"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Two photos &amp; text">
    <p:bg>
      <p:bgPr>
        <a:solidFill>
          <a:srgbClr val="515151"/>
        </a:solidFill>
        <a:effectLst/>
      </p:bgPr>
    </p:bg>
    <p:spTree>
      <p:nvGrpSpPr>
        <p:cNvPr id="1" name=""/>
        <p:cNvGrpSpPr/>
        <p:nvPr/>
      </p:nvGrpSpPr>
      <p:grpSpPr>
        <a:xfrm>
          <a:off x="0" y="0"/>
          <a:ext cx="0" cy="0"/>
          <a:chOff x="0" y="0"/>
          <a:chExt cx="0" cy="0"/>
        </a:xfrm>
      </p:grpSpPr>
      <p:sp>
        <p:nvSpPr>
          <p:cNvPr id="1352" name="image background small.png"/>
          <p:cNvSpPr>
            <a:spLocks noGrp="1"/>
          </p:cNvSpPr>
          <p:nvPr>
            <p:ph type="pic" idx="13"/>
          </p:nvPr>
        </p:nvSpPr>
        <p:spPr>
          <a:xfrm>
            <a:off x="12213236" y="2234248"/>
            <a:ext cx="12121147" cy="12121146"/>
          </a:xfrm>
          <a:prstGeom prst="rect">
            <a:avLst/>
          </a:prstGeom>
        </p:spPr>
        <p:txBody>
          <a:bodyPr lIns="91439" tIns="45719" rIns="91439" bIns="45719">
            <a:noAutofit/>
          </a:bodyPr>
          <a:lstStyle/>
          <a:p>
            <a:endParaRPr/>
          </a:p>
        </p:txBody>
      </p:sp>
      <p:sp>
        <p:nvSpPr>
          <p:cNvPr id="1353" name="image background small.png"/>
          <p:cNvSpPr>
            <a:spLocks noGrp="1"/>
          </p:cNvSpPr>
          <p:nvPr>
            <p:ph type="pic" idx="14"/>
          </p:nvPr>
        </p:nvSpPr>
        <p:spPr>
          <a:xfrm>
            <a:off x="12213236" y="-4088420"/>
            <a:ext cx="12073984" cy="12073984"/>
          </a:xfrm>
          <a:prstGeom prst="rect">
            <a:avLst/>
          </a:prstGeom>
        </p:spPr>
        <p:txBody>
          <a:bodyPr lIns="91439" tIns="45719" rIns="91439" bIns="45719">
            <a:noAutofit/>
          </a:bodyPr>
          <a:lstStyle/>
          <a:p>
            <a:endParaRPr/>
          </a:p>
        </p:txBody>
      </p:sp>
      <p:sp>
        <p:nvSpPr>
          <p:cNvPr id="1354"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5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56" name="Title Text"/>
          <p:cNvSpPr txBox="1">
            <a:spLocks noGrp="1"/>
          </p:cNvSpPr>
          <p:nvPr>
            <p:ph type="title"/>
          </p:nvPr>
        </p:nvSpPr>
        <p:spPr>
          <a:xfrm>
            <a:off x="1322367" y="664245"/>
            <a:ext cx="9632990" cy="5606414"/>
          </a:xfrm>
          <a:prstGeom prst="rect">
            <a:avLst/>
          </a:prstGeom>
        </p:spPr>
        <p:txBody>
          <a:bodyPr/>
          <a:lstStyle>
            <a:lvl1pPr algn="l">
              <a:defRPr sz="6600">
                <a:latin typeface="+mn-lt"/>
                <a:ea typeface="+mn-ea"/>
                <a:cs typeface="+mn-cs"/>
                <a:sym typeface="Helvetica Neue Light"/>
              </a:defRPr>
            </a:lvl1pPr>
          </a:lstStyle>
          <a:p>
            <a:r>
              <a:t>Title Text</a:t>
            </a:r>
          </a:p>
        </p:txBody>
      </p:sp>
      <p:sp>
        <p:nvSpPr>
          <p:cNvPr id="1357" name="Body Level One…"/>
          <p:cNvSpPr txBox="1">
            <a:spLocks noGrp="1"/>
          </p:cNvSpPr>
          <p:nvPr>
            <p:ph type="body" sz="quarter" idx="1"/>
          </p:nvPr>
        </p:nvSpPr>
        <p:spPr>
          <a:xfrm>
            <a:off x="1322367" y="6700266"/>
            <a:ext cx="9632990" cy="5606413"/>
          </a:xfrm>
          <a:prstGeom prst="rect">
            <a:avLst/>
          </a:prstGeom>
        </p:spPr>
        <p:txBody>
          <a:bodyPr/>
          <a:lstStyle>
            <a:lvl1pPr algn="l">
              <a:lnSpc>
                <a:spcPct val="120000"/>
              </a:lnSpc>
              <a:defRPr sz="3600">
                <a:latin typeface="+mn-lt"/>
                <a:ea typeface="+mn-ea"/>
                <a:cs typeface="+mn-cs"/>
                <a:sym typeface="Helvetica Neue Light"/>
              </a:defRPr>
            </a:lvl1pPr>
            <a:lvl2pPr algn="l">
              <a:lnSpc>
                <a:spcPct val="120000"/>
              </a:lnSpc>
              <a:defRPr sz="3600">
                <a:latin typeface="+mn-lt"/>
                <a:ea typeface="+mn-ea"/>
                <a:cs typeface="+mn-cs"/>
                <a:sym typeface="Helvetica Neue Light"/>
              </a:defRPr>
            </a:lvl2pPr>
            <a:lvl3pPr algn="l">
              <a:lnSpc>
                <a:spcPct val="120000"/>
              </a:lnSpc>
              <a:defRPr sz="3600">
                <a:latin typeface="+mn-lt"/>
                <a:ea typeface="+mn-ea"/>
                <a:cs typeface="+mn-cs"/>
                <a:sym typeface="Helvetica Neue Light"/>
              </a:defRPr>
            </a:lvl3pPr>
            <a:lvl4pPr algn="l">
              <a:lnSpc>
                <a:spcPct val="120000"/>
              </a:lnSpc>
              <a:defRPr sz="3600">
                <a:latin typeface="+mn-lt"/>
                <a:ea typeface="+mn-ea"/>
                <a:cs typeface="+mn-cs"/>
                <a:sym typeface="Helvetica Neue Light"/>
              </a:defRPr>
            </a:lvl4pPr>
            <a:lvl5pPr algn="l">
              <a:lnSpc>
                <a:spcPct val="120000"/>
              </a:lnSpc>
              <a:defRPr sz="3600">
                <a:latin typeface="+mn-lt"/>
                <a:ea typeface="+mn-ea"/>
                <a:cs typeface="+mn-cs"/>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35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5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60"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515151"/>
        </a:solidFill>
        <a:effectLst/>
      </p:bgPr>
    </p:bg>
    <p:spTree>
      <p:nvGrpSpPr>
        <p:cNvPr id="1" name=""/>
        <p:cNvGrpSpPr/>
        <p:nvPr/>
      </p:nvGrpSpPr>
      <p:grpSpPr>
        <a:xfrm>
          <a:off x="0" y="0"/>
          <a:ext cx="0" cy="0"/>
          <a:chOff x="0" y="0"/>
          <a:chExt cx="0" cy="0"/>
        </a:xfrm>
      </p:grpSpPr>
      <p:sp>
        <p:nvSpPr>
          <p:cNvPr id="1368" name="image background small.png"/>
          <p:cNvSpPr>
            <a:spLocks noGrp="1"/>
          </p:cNvSpPr>
          <p:nvPr>
            <p:ph type="pic" idx="13"/>
          </p:nvPr>
        </p:nvSpPr>
        <p:spPr>
          <a:xfrm>
            <a:off x="108272" y="-2730946"/>
            <a:ext cx="12074977" cy="12074976"/>
          </a:xfrm>
          <a:prstGeom prst="rect">
            <a:avLst/>
          </a:prstGeom>
        </p:spPr>
        <p:txBody>
          <a:bodyPr lIns="91439" tIns="45719" rIns="91439" bIns="45719">
            <a:noAutofit/>
          </a:bodyPr>
          <a:lstStyle/>
          <a:p>
            <a:endParaRPr/>
          </a:p>
        </p:txBody>
      </p:sp>
      <p:sp>
        <p:nvSpPr>
          <p:cNvPr id="1369" name="image background small.png"/>
          <p:cNvSpPr>
            <a:spLocks noGrp="1"/>
          </p:cNvSpPr>
          <p:nvPr>
            <p:ph type="pic" idx="14"/>
          </p:nvPr>
        </p:nvSpPr>
        <p:spPr>
          <a:xfrm>
            <a:off x="12213236" y="-2744936"/>
            <a:ext cx="12102956" cy="12102956"/>
          </a:xfrm>
          <a:prstGeom prst="rect">
            <a:avLst/>
          </a:prstGeom>
        </p:spPr>
        <p:txBody>
          <a:bodyPr lIns="91439" tIns="45719" rIns="91439" bIns="45719">
            <a:noAutofit/>
          </a:bodyPr>
          <a:lstStyle/>
          <a:p>
            <a:endParaRPr/>
          </a:p>
        </p:txBody>
      </p:sp>
      <p:sp>
        <p:nvSpPr>
          <p:cNvPr id="1370"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7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72" name="Double-click to edit"/>
          <p:cNvSpPr txBox="1">
            <a:spLocks noGrp="1"/>
          </p:cNvSpPr>
          <p:nvPr>
            <p:ph type="body" sz="quarter" idx="15"/>
          </p:nvPr>
        </p:nvSpPr>
        <p:spPr>
          <a:xfrm>
            <a:off x="13436187" y="6679816"/>
            <a:ext cx="9632991"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373" name="Double-click to edit"/>
          <p:cNvSpPr txBox="1">
            <a:spLocks noGrp="1"/>
          </p:cNvSpPr>
          <p:nvPr>
            <p:ph type="body" sz="quarter" idx="16"/>
          </p:nvPr>
        </p:nvSpPr>
        <p:spPr>
          <a:xfrm>
            <a:off x="13436187" y="8816100"/>
            <a:ext cx="9632991"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374" name="Double-click to edit"/>
          <p:cNvSpPr txBox="1">
            <a:spLocks noGrp="1"/>
          </p:cNvSpPr>
          <p:nvPr>
            <p:ph type="body" sz="quarter" idx="17"/>
          </p:nvPr>
        </p:nvSpPr>
        <p:spPr>
          <a:xfrm>
            <a:off x="1329172" y="6679816"/>
            <a:ext cx="9632990"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375" name="Double-click to edit"/>
          <p:cNvSpPr txBox="1">
            <a:spLocks noGrp="1"/>
          </p:cNvSpPr>
          <p:nvPr>
            <p:ph type="body" sz="quarter" idx="18"/>
          </p:nvPr>
        </p:nvSpPr>
        <p:spPr>
          <a:xfrm>
            <a:off x="1329172" y="8816100"/>
            <a:ext cx="9632990"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376"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7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7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79" name="Organization name"/>
          <p:cNvSpPr txBox="1">
            <a:spLocks noGrp="1"/>
          </p:cNvSpPr>
          <p:nvPr>
            <p:ph type="body" sz="quarter" idx="19"/>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515151"/>
        </a:solidFill>
        <a:effectLst/>
      </p:bgPr>
    </p:bg>
    <p:spTree>
      <p:nvGrpSpPr>
        <p:cNvPr id="1" name=""/>
        <p:cNvGrpSpPr/>
        <p:nvPr/>
      </p:nvGrpSpPr>
      <p:grpSpPr>
        <a:xfrm>
          <a:off x="0" y="0"/>
          <a:ext cx="0" cy="0"/>
          <a:chOff x="0" y="0"/>
          <a:chExt cx="0" cy="0"/>
        </a:xfrm>
      </p:grpSpPr>
      <p:sp>
        <p:nvSpPr>
          <p:cNvPr id="1387" name="image background small.png"/>
          <p:cNvSpPr>
            <a:spLocks noGrp="1"/>
          </p:cNvSpPr>
          <p:nvPr>
            <p:ph type="pic" idx="13"/>
          </p:nvPr>
        </p:nvSpPr>
        <p:spPr>
          <a:xfrm>
            <a:off x="108272" y="-2730946"/>
            <a:ext cx="12074977" cy="12074976"/>
          </a:xfrm>
          <a:prstGeom prst="rect">
            <a:avLst/>
          </a:prstGeom>
        </p:spPr>
        <p:txBody>
          <a:bodyPr lIns="91439" tIns="45719" rIns="91439" bIns="45719">
            <a:noAutofit/>
          </a:bodyPr>
          <a:lstStyle/>
          <a:p>
            <a:endParaRPr/>
          </a:p>
        </p:txBody>
      </p:sp>
      <p:sp>
        <p:nvSpPr>
          <p:cNvPr id="1388" name="image background small.png"/>
          <p:cNvSpPr>
            <a:spLocks noGrp="1"/>
          </p:cNvSpPr>
          <p:nvPr>
            <p:ph type="pic" idx="14"/>
          </p:nvPr>
        </p:nvSpPr>
        <p:spPr>
          <a:xfrm>
            <a:off x="12213236" y="3605448"/>
            <a:ext cx="12102956" cy="12102956"/>
          </a:xfrm>
          <a:prstGeom prst="rect">
            <a:avLst/>
          </a:prstGeom>
        </p:spPr>
        <p:txBody>
          <a:bodyPr lIns="91439" tIns="45719" rIns="91439" bIns="45719">
            <a:noAutofit/>
          </a:bodyPr>
          <a:lstStyle/>
          <a:p>
            <a:endParaRPr/>
          </a:p>
        </p:txBody>
      </p:sp>
      <p:sp>
        <p:nvSpPr>
          <p:cNvPr id="138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90"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91" name="Double-click to edit"/>
          <p:cNvSpPr txBox="1">
            <a:spLocks noGrp="1"/>
          </p:cNvSpPr>
          <p:nvPr>
            <p:ph type="body" sz="quarter" idx="15"/>
          </p:nvPr>
        </p:nvSpPr>
        <p:spPr>
          <a:xfrm>
            <a:off x="13436187" y="323087"/>
            <a:ext cx="9632991"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392" name="Double-click to edit"/>
          <p:cNvSpPr txBox="1">
            <a:spLocks noGrp="1"/>
          </p:cNvSpPr>
          <p:nvPr>
            <p:ph type="body" sz="quarter" idx="16"/>
          </p:nvPr>
        </p:nvSpPr>
        <p:spPr>
          <a:xfrm>
            <a:off x="13436187" y="2459371"/>
            <a:ext cx="9632991"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393" name="Double-click to edit"/>
          <p:cNvSpPr txBox="1">
            <a:spLocks noGrp="1"/>
          </p:cNvSpPr>
          <p:nvPr>
            <p:ph type="body" sz="quarter" idx="17"/>
          </p:nvPr>
        </p:nvSpPr>
        <p:spPr>
          <a:xfrm>
            <a:off x="1329172" y="6679816"/>
            <a:ext cx="9632990"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394" name="Double-click to edit"/>
          <p:cNvSpPr txBox="1">
            <a:spLocks noGrp="1"/>
          </p:cNvSpPr>
          <p:nvPr>
            <p:ph type="body" sz="quarter" idx="18"/>
          </p:nvPr>
        </p:nvSpPr>
        <p:spPr>
          <a:xfrm>
            <a:off x="1329172" y="8816100"/>
            <a:ext cx="9632990"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395"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39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9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98" name="Organization name"/>
          <p:cNvSpPr txBox="1">
            <a:spLocks noGrp="1"/>
          </p:cNvSpPr>
          <p:nvPr>
            <p:ph type="body" sz="quarter" idx="19"/>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Before &amp; after">
    <p:bg>
      <p:bgPr>
        <a:solidFill>
          <a:srgbClr val="515151"/>
        </a:solidFill>
        <a:effectLst/>
      </p:bgPr>
    </p:bg>
    <p:spTree>
      <p:nvGrpSpPr>
        <p:cNvPr id="1" name=""/>
        <p:cNvGrpSpPr/>
        <p:nvPr/>
      </p:nvGrpSpPr>
      <p:grpSpPr>
        <a:xfrm>
          <a:off x="0" y="0"/>
          <a:ext cx="0" cy="0"/>
          <a:chOff x="0" y="0"/>
          <a:chExt cx="0" cy="0"/>
        </a:xfrm>
      </p:grpSpPr>
      <p:sp>
        <p:nvSpPr>
          <p:cNvPr id="1406" name="image background small.png"/>
          <p:cNvSpPr>
            <a:spLocks noGrp="1"/>
          </p:cNvSpPr>
          <p:nvPr>
            <p:ph type="pic" idx="13"/>
          </p:nvPr>
        </p:nvSpPr>
        <p:spPr>
          <a:xfrm>
            <a:off x="86907" y="-2741629"/>
            <a:ext cx="12096342" cy="12096342"/>
          </a:xfrm>
          <a:prstGeom prst="rect">
            <a:avLst/>
          </a:prstGeom>
        </p:spPr>
        <p:txBody>
          <a:bodyPr lIns="91439" tIns="45719" rIns="91439" bIns="45719">
            <a:noAutofit/>
          </a:bodyPr>
          <a:lstStyle/>
          <a:p>
            <a:endParaRPr/>
          </a:p>
        </p:txBody>
      </p:sp>
      <p:sp>
        <p:nvSpPr>
          <p:cNvPr id="1407" name="image background small.png"/>
          <p:cNvSpPr>
            <a:spLocks noGrp="1"/>
          </p:cNvSpPr>
          <p:nvPr>
            <p:ph type="pic" idx="14"/>
          </p:nvPr>
        </p:nvSpPr>
        <p:spPr>
          <a:xfrm>
            <a:off x="12213236" y="-2733129"/>
            <a:ext cx="12079342" cy="12079342"/>
          </a:xfrm>
          <a:prstGeom prst="rect">
            <a:avLst/>
          </a:prstGeom>
        </p:spPr>
        <p:txBody>
          <a:bodyPr lIns="91439" tIns="45719" rIns="91439" bIns="45719">
            <a:noAutofit/>
          </a:bodyPr>
          <a:lstStyle/>
          <a:p>
            <a:endParaRPr/>
          </a:p>
        </p:txBody>
      </p:sp>
      <p:sp>
        <p:nvSpPr>
          <p:cNvPr id="1408" name="Line"/>
          <p:cNvSpPr/>
          <p:nvPr/>
        </p:nvSpPr>
        <p:spPr>
          <a:xfrm flipV="1">
            <a:off x="12191999" y="0"/>
            <a:ext cx="1" cy="653794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09" name="Double-click to edit"/>
          <p:cNvSpPr txBox="1">
            <a:spLocks noGrp="1"/>
          </p:cNvSpPr>
          <p:nvPr>
            <p:ph type="body" sz="quarter" idx="15"/>
          </p:nvPr>
        </p:nvSpPr>
        <p:spPr>
          <a:xfrm>
            <a:off x="1335067" y="6679816"/>
            <a:ext cx="21713866" cy="1994409"/>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410" name="Double-click to edit"/>
          <p:cNvSpPr txBox="1">
            <a:spLocks noGrp="1"/>
          </p:cNvSpPr>
          <p:nvPr>
            <p:ph type="body" sz="half" idx="16"/>
          </p:nvPr>
        </p:nvSpPr>
        <p:spPr>
          <a:xfrm>
            <a:off x="1335067" y="8816100"/>
            <a:ext cx="21713866" cy="3830562"/>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411"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1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1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14"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Process">
    <p:bg>
      <p:bgPr>
        <a:solidFill>
          <a:srgbClr val="515151"/>
        </a:solidFill>
        <a:effectLst/>
      </p:bgPr>
    </p:bg>
    <p:spTree>
      <p:nvGrpSpPr>
        <p:cNvPr id="1" name=""/>
        <p:cNvGrpSpPr/>
        <p:nvPr/>
      </p:nvGrpSpPr>
      <p:grpSpPr>
        <a:xfrm>
          <a:off x="0" y="0"/>
          <a:ext cx="0" cy="0"/>
          <a:chOff x="0" y="0"/>
          <a:chExt cx="0" cy="0"/>
        </a:xfrm>
      </p:grpSpPr>
      <p:sp>
        <p:nvSpPr>
          <p:cNvPr id="1422" name="image background small.png"/>
          <p:cNvSpPr>
            <a:spLocks noGrp="1"/>
          </p:cNvSpPr>
          <p:nvPr>
            <p:ph type="pic" sz="half" idx="13"/>
          </p:nvPr>
        </p:nvSpPr>
        <p:spPr>
          <a:xfrm>
            <a:off x="8065370" y="-1262621"/>
            <a:ext cx="8224485" cy="8224485"/>
          </a:xfrm>
          <a:prstGeom prst="rect">
            <a:avLst/>
          </a:prstGeom>
        </p:spPr>
        <p:txBody>
          <a:bodyPr lIns="91439" tIns="45719" rIns="91439" bIns="45719">
            <a:noAutofit/>
          </a:bodyPr>
          <a:lstStyle/>
          <a:p>
            <a:endParaRPr/>
          </a:p>
        </p:txBody>
      </p:sp>
      <p:sp>
        <p:nvSpPr>
          <p:cNvPr id="1423" name="image background small.png"/>
          <p:cNvSpPr>
            <a:spLocks noGrp="1"/>
          </p:cNvSpPr>
          <p:nvPr>
            <p:ph type="pic" sz="quarter" idx="14"/>
          </p:nvPr>
        </p:nvSpPr>
        <p:spPr>
          <a:xfrm>
            <a:off x="16197702" y="-1219954"/>
            <a:ext cx="8115013" cy="8115012"/>
          </a:xfrm>
          <a:prstGeom prst="rect">
            <a:avLst/>
          </a:prstGeom>
        </p:spPr>
        <p:txBody>
          <a:bodyPr lIns="91439" tIns="45719" rIns="91439" bIns="45719">
            <a:noAutofit/>
          </a:bodyPr>
          <a:lstStyle/>
          <a:p>
            <a:endParaRPr/>
          </a:p>
        </p:txBody>
      </p:sp>
      <p:sp>
        <p:nvSpPr>
          <p:cNvPr id="1424" name="image background small.png"/>
          <p:cNvSpPr>
            <a:spLocks noGrp="1"/>
          </p:cNvSpPr>
          <p:nvPr>
            <p:ph type="pic" sz="quarter" idx="15"/>
          </p:nvPr>
        </p:nvSpPr>
        <p:spPr>
          <a:xfrm>
            <a:off x="95610" y="-1211456"/>
            <a:ext cx="8122156" cy="8122156"/>
          </a:xfrm>
          <a:prstGeom prst="rect">
            <a:avLst/>
          </a:prstGeom>
        </p:spPr>
        <p:txBody>
          <a:bodyPr lIns="91439" tIns="45719" rIns="91439" bIns="45719">
            <a:noAutofit/>
          </a:bodyPr>
          <a:lstStyle/>
          <a:p>
            <a:endParaRPr/>
          </a:p>
        </p:txBody>
      </p:sp>
      <p:sp>
        <p:nvSpPr>
          <p:cNvPr id="1425"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26" name="Double-click to edit"/>
          <p:cNvSpPr txBox="1">
            <a:spLocks noGrp="1"/>
          </p:cNvSpPr>
          <p:nvPr>
            <p:ph type="body" sz="quarter" idx="16"/>
          </p:nvPr>
        </p:nvSpPr>
        <p:spPr>
          <a:xfrm>
            <a:off x="1132779"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427" name="Double-click to edit"/>
          <p:cNvSpPr txBox="1">
            <a:spLocks noGrp="1"/>
          </p:cNvSpPr>
          <p:nvPr>
            <p:ph type="body" sz="quarter" idx="17"/>
          </p:nvPr>
        </p:nvSpPr>
        <p:spPr>
          <a:xfrm>
            <a:off x="1132779"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428"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29"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30" name="Double-click to edit"/>
          <p:cNvSpPr txBox="1">
            <a:spLocks noGrp="1"/>
          </p:cNvSpPr>
          <p:nvPr>
            <p:ph type="body" sz="quarter" idx="18"/>
          </p:nvPr>
        </p:nvSpPr>
        <p:spPr>
          <a:xfrm>
            <a:off x="9167701"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431" name="Double-click to edit"/>
          <p:cNvSpPr txBox="1">
            <a:spLocks noGrp="1"/>
          </p:cNvSpPr>
          <p:nvPr>
            <p:ph type="body" sz="quarter" idx="19"/>
          </p:nvPr>
        </p:nvSpPr>
        <p:spPr>
          <a:xfrm>
            <a:off x="9167701"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432" name="Double-click to edit"/>
          <p:cNvSpPr txBox="1">
            <a:spLocks noGrp="1"/>
          </p:cNvSpPr>
          <p:nvPr>
            <p:ph type="body" sz="quarter" idx="20"/>
          </p:nvPr>
        </p:nvSpPr>
        <p:spPr>
          <a:xfrm>
            <a:off x="17225610" y="5830730"/>
            <a:ext cx="6047577" cy="1994409"/>
          </a:xfrm>
          <a:prstGeom prst="rect">
            <a:avLst/>
          </a:prstGeom>
        </p:spPr>
        <p:txBody>
          <a:bodyPr anchor="b"/>
          <a:lstStyle>
            <a:lvl1pPr algn="l">
              <a:defRPr sz="4400">
                <a:solidFill>
                  <a:srgbClr val="FCB448"/>
                </a:solidFill>
                <a:latin typeface="+mn-lt"/>
                <a:ea typeface="+mn-ea"/>
                <a:cs typeface="+mn-cs"/>
                <a:sym typeface="Helvetica Neue Light"/>
              </a:defRPr>
            </a:lvl1pPr>
          </a:lstStyle>
          <a:p>
            <a:r>
              <a:t>Double-click to edit</a:t>
            </a:r>
          </a:p>
        </p:txBody>
      </p:sp>
      <p:sp>
        <p:nvSpPr>
          <p:cNvPr id="1433" name="Double-click to edit"/>
          <p:cNvSpPr txBox="1">
            <a:spLocks noGrp="1"/>
          </p:cNvSpPr>
          <p:nvPr>
            <p:ph type="body" sz="quarter" idx="21"/>
          </p:nvPr>
        </p:nvSpPr>
        <p:spPr>
          <a:xfrm>
            <a:off x="17225610" y="7967014"/>
            <a:ext cx="6047577" cy="3830562"/>
          </a:xfrm>
          <a:prstGeom prst="rect">
            <a:avLst/>
          </a:prstGeom>
        </p:spPr>
        <p:txBody>
          <a:bodyPr/>
          <a:lstStyle>
            <a:lvl1pPr algn="l">
              <a:lnSpc>
                <a:spcPct val="120000"/>
              </a:lnSpc>
              <a:defRPr sz="3200">
                <a:latin typeface="+mn-lt"/>
                <a:ea typeface="+mn-ea"/>
                <a:cs typeface="+mn-cs"/>
                <a:sym typeface="Helvetica Neue Light"/>
              </a:defRPr>
            </a:lvl1pPr>
          </a:lstStyle>
          <a:p>
            <a:r>
              <a:t>Double-click to edit</a:t>
            </a:r>
          </a:p>
        </p:txBody>
      </p:sp>
      <p:sp>
        <p:nvSpPr>
          <p:cNvPr id="143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3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36" name="Organization name"/>
          <p:cNvSpPr txBox="1">
            <a:spLocks noGrp="1"/>
          </p:cNvSpPr>
          <p:nvPr>
            <p:ph type="body" sz="quarter" idx="22"/>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Photo &amp; caption">
    <p:bg>
      <p:bgPr>
        <a:solidFill>
          <a:srgbClr val="515151"/>
        </a:solidFill>
        <a:effectLst/>
      </p:bgPr>
    </p:bg>
    <p:spTree>
      <p:nvGrpSpPr>
        <p:cNvPr id="1" name=""/>
        <p:cNvGrpSpPr/>
        <p:nvPr/>
      </p:nvGrpSpPr>
      <p:grpSpPr>
        <a:xfrm>
          <a:off x="0" y="0"/>
          <a:ext cx="0" cy="0"/>
          <a:chOff x="0" y="0"/>
          <a:chExt cx="0" cy="0"/>
        </a:xfrm>
      </p:grpSpPr>
      <p:sp>
        <p:nvSpPr>
          <p:cNvPr id="1444" name="image background small.png"/>
          <p:cNvSpPr>
            <a:spLocks noGrp="1"/>
          </p:cNvSpPr>
          <p:nvPr>
            <p:ph type="pic" idx="13"/>
          </p:nvPr>
        </p:nvSpPr>
        <p:spPr>
          <a:xfrm>
            <a:off x="88031" y="-6566131"/>
            <a:ext cx="24188757" cy="24188757"/>
          </a:xfrm>
          <a:prstGeom prst="rect">
            <a:avLst/>
          </a:prstGeom>
        </p:spPr>
        <p:txBody>
          <a:bodyPr lIns="91439" tIns="45719" rIns="91439" bIns="45719">
            <a:noAutofit/>
          </a:bodyPr>
          <a:lstStyle/>
          <a:p>
            <a:endParaRPr/>
          </a:p>
        </p:txBody>
      </p:sp>
      <p:sp>
        <p:nvSpPr>
          <p:cNvPr id="1445" name="Double-click to edit"/>
          <p:cNvSpPr txBox="1">
            <a:spLocks noGrp="1"/>
          </p:cNvSpPr>
          <p:nvPr>
            <p:ph type="body" sz="quarter" idx="14"/>
          </p:nvPr>
        </p:nvSpPr>
        <p:spPr>
          <a:xfrm>
            <a:off x="1970067" y="11173958"/>
            <a:ext cx="20443866" cy="1419124"/>
          </a:xfrm>
          <a:prstGeom prst="rect">
            <a:avLst/>
          </a:prstGeom>
        </p:spPr>
        <p:txBody>
          <a:bodyPr anchor="ctr"/>
          <a:lstStyle>
            <a:lvl1pPr>
              <a:lnSpc>
                <a:spcPct val="120000"/>
              </a:lnSpc>
              <a:defRPr sz="3600">
                <a:latin typeface="+mn-lt"/>
                <a:ea typeface="+mn-ea"/>
                <a:cs typeface="+mn-cs"/>
                <a:sym typeface="Helvetica Neue Light"/>
              </a:defRPr>
            </a:lvl1pPr>
          </a:lstStyle>
          <a:p>
            <a:r>
              <a:t>Double-click to edit</a:t>
            </a:r>
          </a:p>
        </p:txBody>
      </p:sp>
      <p:sp>
        <p:nvSpPr>
          <p:cNvPr id="1446"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4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4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49"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515151"/>
        </a:solidFill>
        <a:effectLst/>
      </p:bgPr>
    </p:bg>
    <p:spTree>
      <p:nvGrpSpPr>
        <p:cNvPr id="1" name=""/>
        <p:cNvGrpSpPr/>
        <p:nvPr/>
      </p:nvGrpSpPr>
      <p:grpSpPr>
        <a:xfrm>
          <a:off x="0" y="0"/>
          <a:ext cx="0" cy="0"/>
          <a:chOff x="0" y="0"/>
          <a:chExt cx="0" cy="0"/>
        </a:xfrm>
      </p:grpSpPr>
      <p:sp>
        <p:nvSpPr>
          <p:cNvPr id="1457" name="image background small.png"/>
          <p:cNvSpPr>
            <a:spLocks noGrp="1"/>
          </p:cNvSpPr>
          <p:nvPr>
            <p:ph type="pic" idx="13"/>
          </p:nvPr>
        </p:nvSpPr>
        <p:spPr>
          <a:xfrm>
            <a:off x="77978" y="-8807119"/>
            <a:ext cx="24227319" cy="24227319"/>
          </a:xfrm>
          <a:prstGeom prst="rect">
            <a:avLst/>
          </a:prstGeom>
        </p:spPr>
        <p:txBody>
          <a:bodyPr lIns="91439" tIns="45719" rIns="91439" bIns="45719">
            <a:noAutofit/>
          </a:bodyPr>
          <a:lstStyle/>
          <a:p>
            <a:endParaRPr/>
          </a:p>
        </p:txBody>
      </p:sp>
      <p:sp>
        <p:nvSpPr>
          <p:cNvPr id="1458" name="Double-click to edit"/>
          <p:cNvSpPr txBox="1">
            <a:spLocks noGrp="1"/>
          </p:cNvSpPr>
          <p:nvPr>
            <p:ph type="body" sz="quarter" idx="14"/>
          </p:nvPr>
        </p:nvSpPr>
        <p:spPr>
          <a:xfrm>
            <a:off x="1335067" y="6679816"/>
            <a:ext cx="21713866" cy="1994409"/>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459" name="Double-click to edit"/>
          <p:cNvSpPr txBox="1">
            <a:spLocks noGrp="1"/>
          </p:cNvSpPr>
          <p:nvPr>
            <p:ph type="body" sz="half" idx="15"/>
          </p:nvPr>
        </p:nvSpPr>
        <p:spPr>
          <a:xfrm>
            <a:off x="1335067" y="8816100"/>
            <a:ext cx="21713866" cy="3830562"/>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460"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6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6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63"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Our partners">
    <p:spTree>
      <p:nvGrpSpPr>
        <p:cNvPr id="1" name=""/>
        <p:cNvGrpSpPr/>
        <p:nvPr/>
      </p:nvGrpSpPr>
      <p:grpSpPr>
        <a:xfrm>
          <a:off x="0" y="0"/>
          <a:ext cx="0" cy="0"/>
          <a:chOff x="0" y="0"/>
          <a:chExt cx="0" cy="0"/>
        </a:xfrm>
      </p:grpSpPr>
      <p:sp>
        <p:nvSpPr>
          <p:cNvPr id="110" name="Our partners"/>
          <p:cNvSpPr txBox="1">
            <a:spLocks noGrp="1"/>
          </p:cNvSpPr>
          <p:nvPr>
            <p:ph type="body" sz="quarter" idx="13"/>
          </p:nvPr>
        </p:nvSpPr>
        <p:spPr>
          <a:xfrm>
            <a:off x="818600" y="9752307"/>
            <a:ext cx="22746800" cy="1364672"/>
          </a:xfrm>
          <a:prstGeom prst="rect">
            <a:avLst/>
          </a:prstGeom>
        </p:spPr>
        <p:txBody>
          <a:bodyPr anchor="b"/>
          <a:lstStyle>
            <a:lvl1pPr algn="l">
              <a:defRPr sz="6600">
                <a:solidFill>
                  <a:srgbClr val="000000"/>
                </a:solidFill>
                <a:latin typeface="+mn-lt"/>
                <a:ea typeface="+mn-ea"/>
                <a:cs typeface="+mn-cs"/>
                <a:sym typeface="Helvetica Neue Light"/>
              </a:defRPr>
            </a:lvl1pPr>
          </a:lstStyle>
          <a:p>
            <a:r>
              <a:t>Our partners</a:t>
            </a:r>
          </a:p>
        </p:txBody>
      </p:sp>
      <p:sp>
        <p:nvSpPr>
          <p:cNvPr id="111" name="Double-click to edit"/>
          <p:cNvSpPr txBox="1">
            <a:spLocks noGrp="1"/>
          </p:cNvSpPr>
          <p:nvPr>
            <p:ph type="body" sz="quarter" idx="14"/>
          </p:nvPr>
        </p:nvSpPr>
        <p:spPr>
          <a:xfrm>
            <a:off x="818600" y="11258854"/>
            <a:ext cx="22746800" cy="979715"/>
          </a:xfrm>
          <a:prstGeom prst="rect">
            <a:avLst/>
          </a:prstGeom>
        </p:spPr>
        <p:txBody>
          <a:bodyPr/>
          <a:lstStyle>
            <a:lvl1pPr algn="l">
              <a:lnSpc>
                <a:spcPct val="120000"/>
              </a:lnSpc>
              <a:defRPr sz="3600">
                <a:solidFill>
                  <a:srgbClr val="000000"/>
                </a:solidFill>
                <a:latin typeface="+mn-lt"/>
                <a:ea typeface="+mn-ea"/>
                <a:cs typeface="+mn-cs"/>
                <a:sym typeface="Helvetica Neue Light"/>
              </a:defRPr>
            </a:lvl1pPr>
          </a:lstStyle>
          <a:p>
            <a:r>
              <a:t>Double-click to edit</a:t>
            </a:r>
          </a:p>
        </p:txBody>
      </p:sp>
      <p:sp>
        <p:nvSpPr>
          <p:cNvPr id="112" name="Image"/>
          <p:cNvSpPr>
            <a:spLocks noGrp="1"/>
          </p:cNvSpPr>
          <p:nvPr>
            <p:ph type="pic" sz="quarter" idx="15"/>
          </p:nvPr>
        </p:nvSpPr>
        <p:spPr>
          <a:xfrm>
            <a:off x="1905337" y="1136210"/>
            <a:ext cx="5172211" cy="931212"/>
          </a:xfrm>
          <a:prstGeom prst="rect">
            <a:avLst/>
          </a:prstGeom>
        </p:spPr>
        <p:txBody>
          <a:bodyPr lIns="91439" tIns="45719" rIns="91439" bIns="45719">
            <a:noAutofit/>
          </a:bodyPr>
          <a:lstStyle/>
          <a:p>
            <a:endParaRPr/>
          </a:p>
        </p:txBody>
      </p:sp>
      <p:sp>
        <p:nvSpPr>
          <p:cNvPr id="113" name="Image"/>
          <p:cNvSpPr>
            <a:spLocks noGrp="1"/>
          </p:cNvSpPr>
          <p:nvPr>
            <p:ph type="pic" sz="quarter" idx="16"/>
          </p:nvPr>
        </p:nvSpPr>
        <p:spPr>
          <a:xfrm>
            <a:off x="9736524" y="1266838"/>
            <a:ext cx="5172211" cy="931212"/>
          </a:xfrm>
          <a:prstGeom prst="rect">
            <a:avLst/>
          </a:prstGeom>
        </p:spPr>
        <p:txBody>
          <a:bodyPr lIns="91439" tIns="45719" rIns="91439" bIns="45719">
            <a:noAutofit/>
          </a:bodyPr>
          <a:lstStyle/>
          <a:p>
            <a:endParaRPr/>
          </a:p>
        </p:txBody>
      </p:sp>
      <p:sp>
        <p:nvSpPr>
          <p:cNvPr id="114" name="Image"/>
          <p:cNvSpPr>
            <a:spLocks noGrp="1"/>
          </p:cNvSpPr>
          <p:nvPr>
            <p:ph type="pic" sz="quarter" idx="17"/>
          </p:nvPr>
        </p:nvSpPr>
        <p:spPr>
          <a:xfrm>
            <a:off x="17567710" y="1397467"/>
            <a:ext cx="5172211" cy="931212"/>
          </a:xfrm>
          <a:prstGeom prst="rect">
            <a:avLst/>
          </a:prstGeom>
        </p:spPr>
        <p:txBody>
          <a:bodyPr lIns="91439" tIns="45719" rIns="91439" bIns="45719">
            <a:noAutofit/>
          </a:bodyPr>
          <a:lstStyle/>
          <a:p>
            <a:endParaRPr/>
          </a:p>
        </p:txBody>
      </p:sp>
      <p:sp>
        <p:nvSpPr>
          <p:cNvPr id="115" name="Image"/>
          <p:cNvSpPr>
            <a:spLocks noGrp="1"/>
          </p:cNvSpPr>
          <p:nvPr>
            <p:ph type="pic" sz="quarter" idx="18"/>
          </p:nvPr>
        </p:nvSpPr>
        <p:spPr>
          <a:xfrm>
            <a:off x="1905337" y="2834381"/>
            <a:ext cx="5172211" cy="931212"/>
          </a:xfrm>
          <a:prstGeom prst="rect">
            <a:avLst/>
          </a:prstGeom>
        </p:spPr>
        <p:txBody>
          <a:bodyPr lIns="91439" tIns="45719" rIns="91439" bIns="45719">
            <a:noAutofit/>
          </a:bodyPr>
          <a:lstStyle/>
          <a:p>
            <a:endParaRPr/>
          </a:p>
        </p:txBody>
      </p:sp>
      <p:sp>
        <p:nvSpPr>
          <p:cNvPr id="116" name="Image"/>
          <p:cNvSpPr>
            <a:spLocks noGrp="1"/>
          </p:cNvSpPr>
          <p:nvPr>
            <p:ph type="pic" sz="quarter" idx="19"/>
          </p:nvPr>
        </p:nvSpPr>
        <p:spPr>
          <a:xfrm>
            <a:off x="9736524" y="2965010"/>
            <a:ext cx="5172211" cy="931212"/>
          </a:xfrm>
          <a:prstGeom prst="rect">
            <a:avLst/>
          </a:prstGeom>
        </p:spPr>
        <p:txBody>
          <a:bodyPr lIns="91439" tIns="45719" rIns="91439" bIns="45719">
            <a:noAutofit/>
          </a:bodyPr>
          <a:lstStyle/>
          <a:p>
            <a:endParaRPr/>
          </a:p>
        </p:txBody>
      </p:sp>
      <p:sp>
        <p:nvSpPr>
          <p:cNvPr id="117" name="Image"/>
          <p:cNvSpPr>
            <a:spLocks noGrp="1"/>
          </p:cNvSpPr>
          <p:nvPr>
            <p:ph type="pic" sz="quarter" idx="20"/>
          </p:nvPr>
        </p:nvSpPr>
        <p:spPr>
          <a:xfrm>
            <a:off x="17567710" y="3095638"/>
            <a:ext cx="5172211" cy="931212"/>
          </a:xfrm>
          <a:prstGeom prst="rect">
            <a:avLst/>
          </a:prstGeom>
        </p:spPr>
        <p:txBody>
          <a:bodyPr lIns="91439" tIns="45719" rIns="91439" bIns="45719">
            <a:noAutofit/>
          </a:bodyPr>
          <a:lstStyle/>
          <a:p>
            <a:endParaRPr/>
          </a:p>
        </p:txBody>
      </p:sp>
      <p:sp>
        <p:nvSpPr>
          <p:cNvPr id="118" name="Image"/>
          <p:cNvSpPr>
            <a:spLocks noGrp="1"/>
          </p:cNvSpPr>
          <p:nvPr>
            <p:ph type="pic" sz="quarter" idx="21"/>
          </p:nvPr>
        </p:nvSpPr>
        <p:spPr>
          <a:xfrm>
            <a:off x="1905337" y="4763108"/>
            <a:ext cx="3771952" cy="679108"/>
          </a:xfrm>
          <a:prstGeom prst="rect">
            <a:avLst/>
          </a:prstGeom>
        </p:spPr>
        <p:txBody>
          <a:bodyPr lIns="91439" tIns="45719" rIns="91439" bIns="45719">
            <a:noAutofit/>
          </a:bodyPr>
          <a:lstStyle/>
          <a:p>
            <a:endParaRPr/>
          </a:p>
        </p:txBody>
      </p:sp>
      <p:sp>
        <p:nvSpPr>
          <p:cNvPr id="119" name="Image"/>
          <p:cNvSpPr>
            <a:spLocks noGrp="1"/>
          </p:cNvSpPr>
          <p:nvPr>
            <p:ph type="pic" sz="quarter" idx="22"/>
          </p:nvPr>
        </p:nvSpPr>
        <p:spPr>
          <a:xfrm>
            <a:off x="7398922" y="4763108"/>
            <a:ext cx="3771953" cy="679108"/>
          </a:xfrm>
          <a:prstGeom prst="rect">
            <a:avLst/>
          </a:prstGeom>
        </p:spPr>
        <p:txBody>
          <a:bodyPr lIns="91439" tIns="45719" rIns="91439" bIns="45719">
            <a:noAutofit/>
          </a:bodyPr>
          <a:lstStyle/>
          <a:p>
            <a:endParaRPr/>
          </a:p>
        </p:txBody>
      </p:sp>
      <p:sp>
        <p:nvSpPr>
          <p:cNvPr id="120" name="Image"/>
          <p:cNvSpPr>
            <a:spLocks noGrp="1"/>
          </p:cNvSpPr>
          <p:nvPr>
            <p:ph type="pic" sz="quarter" idx="23"/>
          </p:nvPr>
        </p:nvSpPr>
        <p:spPr>
          <a:xfrm>
            <a:off x="13239393" y="4763108"/>
            <a:ext cx="3771952" cy="679108"/>
          </a:xfrm>
          <a:prstGeom prst="rect">
            <a:avLst/>
          </a:prstGeom>
        </p:spPr>
        <p:txBody>
          <a:bodyPr lIns="91439" tIns="45719" rIns="91439" bIns="45719">
            <a:noAutofit/>
          </a:bodyPr>
          <a:lstStyle/>
          <a:p>
            <a:endParaRPr/>
          </a:p>
        </p:txBody>
      </p:sp>
      <p:sp>
        <p:nvSpPr>
          <p:cNvPr id="121" name="Image"/>
          <p:cNvSpPr>
            <a:spLocks noGrp="1"/>
          </p:cNvSpPr>
          <p:nvPr>
            <p:ph type="pic" sz="quarter" idx="24"/>
          </p:nvPr>
        </p:nvSpPr>
        <p:spPr>
          <a:xfrm>
            <a:off x="18825863" y="4763108"/>
            <a:ext cx="3771952" cy="679108"/>
          </a:xfrm>
          <a:prstGeom prst="rect">
            <a:avLst/>
          </a:prstGeom>
        </p:spPr>
        <p:txBody>
          <a:bodyPr lIns="91439" tIns="45719" rIns="91439" bIns="45719">
            <a:noAutofit/>
          </a:bodyPr>
          <a:lstStyle/>
          <a:p>
            <a:endParaRPr/>
          </a:p>
        </p:txBody>
      </p:sp>
      <p:sp>
        <p:nvSpPr>
          <p:cNvPr id="122" name="Image"/>
          <p:cNvSpPr>
            <a:spLocks noGrp="1"/>
          </p:cNvSpPr>
          <p:nvPr>
            <p:ph type="pic" sz="quarter" idx="25"/>
          </p:nvPr>
        </p:nvSpPr>
        <p:spPr>
          <a:xfrm>
            <a:off x="1905337" y="5938765"/>
            <a:ext cx="3771952" cy="679108"/>
          </a:xfrm>
          <a:prstGeom prst="rect">
            <a:avLst/>
          </a:prstGeom>
        </p:spPr>
        <p:txBody>
          <a:bodyPr lIns="91439" tIns="45719" rIns="91439" bIns="45719">
            <a:noAutofit/>
          </a:bodyPr>
          <a:lstStyle/>
          <a:p>
            <a:endParaRPr/>
          </a:p>
        </p:txBody>
      </p:sp>
      <p:sp>
        <p:nvSpPr>
          <p:cNvPr id="123" name="Image"/>
          <p:cNvSpPr>
            <a:spLocks noGrp="1"/>
          </p:cNvSpPr>
          <p:nvPr>
            <p:ph type="pic" sz="quarter" idx="26"/>
          </p:nvPr>
        </p:nvSpPr>
        <p:spPr>
          <a:xfrm>
            <a:off x="7398922" y="5938765"/>
            <a:ext cx="3771953" cy="679108"/>
          </a:xfrm>
          <a:prstGeom prst="rect">
            <a:avLst/>
          </a:prstGeom>
        </p:spPr>
        <p:txBody>
          <a:bodyPr lIns="91439" tIns="45719" rIns="91439" bIns="45719">
            <a:noAutofit/>
          </a:bodyPr>
          <a:lstStyle/>
          <a:p>
            <a:endParaRPr/>
          </a:p>
        </p:txBody>
      </p:sp>
      <p:sp>
        <p:nvSpPr>
          <p:cNvPr id="124" name="Image"/>
          <p:cNvSpPr>
            <a:spLocks noGrp="1"/>
          </p:cNvSpPr>
          <p:nvPr>
            <p:ph type="pic" sz="quarter" idx="27"/>
          </p:nvPr>
        </p:nvSpPr>
        <p:spPr>
          <a:xfrm>
            <a:off x="13239393" y="5938765"/>
            <a:ext cx="3771952" cy="679108"/>
          </a:xfrm>
          <a:prstGeom prst="rect">
            <a:avLst/>
          </a:prstGeom>
        </p:spPr>
        <p:txBody>
          <a:bodyPr lIns="91439" tIns="45719" rIns="91439" bIns="45719">
            <a:noAutofit/>
          </a:bodyPr>
          <a:lstStyle/>
          <a:p>
            <a:endParaRPr/>
          </a:p>
        </p:txBody>
      </p:sp>
      <p:sp>
        <p:nvSpPr>
          <p:cNvPr id="125" name="Image"/>
          <p:cNvSpPr>
            <a:spLocks noGrp="1"/>
          </p:cNvSpPr>
          <p:nvPr>
            <p:ph type="pic" sz="quarter" idx="28"/>
          </p:nvPr>
        </p:nvSpPr>
        <p:spPr>
          <a:xfrm>
            <a:off x="18825863" y="5938765"/>
            <a:ext cx="3771952" cy="679108"/>
          </a:xfrm>
          <a:prstGeom prst="rect">
            <a:avLst/>
          </a:prstGeom>
        </p:spPr>
        <p:txBody>
          <a:bodyPr lIns="91439" tIns="45719" rIns="91439" bIns="45719">
            <a:noAutofit/>
          </a:bodyPr>
          <a:lstStyle/>
          <a:p>
            <a:endParaRPr/>
          </a:p>
        </p:txBody>
      </p:sp>
      <p:sp>
        <p:nvSpPr>
          <p:cNvPr id="126" name="Image"/>
          <p:cNvSpPr>
            <a:spLocks noGrp="1"/>
          </p:cNvSpPr>
          <p:nvPr>
            <p:ph type="pic" sz="quarter" idx="29"/>
          </p:nvPr>
        </p:nvSpPr>
        <p:spPr>
          <a:xfrm>
            <a:off x="1905337" y="7114422"/>
            <a:ext cx="3771952" cy="679107"/>
          </a:xfrm>
          <a:prstGeom prst="rect">
            <a:avLst/>
          </a:prstGeom>
        </p:spPr>
        <p:txBody>
          <a:bodyPr lIns="91439" tIns="45719" rIns="91439" bIns="45719">
            <a:noAutofit/>
          </a:bodyPr>
          <a:lstStyle/>
          <a:p>
            <a:endParaRPr/>
          </a:p>
        </p:txBody>
      </p:sp>
      <p:sp>
        <p:nvSpPr>
          <p:cNvPr id="127" name="Image"/>
          <p:cNvSpPr>
            <a:spLocks noGrp="1"/>
          </p:cNvSpPr>
          <p:nvPr>
            <p:ph type="pic" sz="quarter" idx="30"/>
          </p:nvPr>
        </p:nvSpPr>
        <p:spPr>
          <a:xfrm>
            <a:off x="7398922" y="7114422"/>
            <a:ext cx="3771953" cy="679107"/>
          </a:xfrm>
          <a:prstGeom prst="rect">
            <a:avLst/>
          </a:prstGeom>
        </p:spPr>
        <p:txBody>
          <a:bodyPr lIns="91439" tIns="45719" rIns="91439" bIns="45719">
            <a:noAutofit/>
          </a:bodyPr>
          <a:lstStyle/>
          <a:p>
            <a:endParaRPr/>
          </a:p>
        </p:txBody>
      </p:sp>
      <p:sp>
        <p:nvSpPr>
          <p:cNvPr id="128" name="Image"/>
          <p:cNvSpPr>
            <a:spLocks noGrp="1"/>
          </p:cNvSpPr>
          <p:nvPr>
            <p:ph type="pic" sz="quarter" idx="31"/>
          </p:nvPr>
        </p:nvSpPr>
        <p:spPr>
          <a:xfrm>
            <a:off x="13239393" y="7114422"/>
            <a:ext cx="3771952" cy="679107"/>
          </a:xfrm>
          <a:prstGeom prst="rect">
            <a:avLst/>
          </a:prstGeom>
        </p:spPr>
        <p:txBody>
          <a:bodyPr lIns="91439" tIns="45719" rIns="91439" bIns="45719">
            <a:noAutofit/>
          </a:bodyPr>
          <a:lstStyle/>
          <a:p>
            <a:endParaRPr/>
          </a:p>
        </p:txBody>
      </p:sp>
      <p:sp>
        <p:nvSpPr>
          <p:cNvPr id="129" name="Image"/>
          <p:cNvSpPr>
            <a:spLocks noGrp="1"/>
          </p:cNvSpPr>
          <p:nvPr>
            <p:ph type="pic" sz="quarter" idx="32"/>
          </p:nvPr>
        </p:nvSpPr>
        <p:spPr>
          <a:xfrm>
            <a:off x="18825863" y="7114422"/>
            <a:ext cx="3771952" cy="679107"/>
          </a:xfrm>
          <a:prstGeom prst="rect">
            <a:avLst/>
          </a:prstGeom>
        </p:spPr>
        <p:txBody>
          <a:bodyPr lIns="91439" tIns="45719" rIns="91439" bIns="45719">
            <a:noAutofit/>
          </a:bodyPr>
          <a:lstStyle/>
          <a:p>
            <a:endParaRPr/>
          </a:p>
        </p:txBody>
      </p:sp>
      <p:sp>
        <p:nvSpPr>
          <p:cNvPr id="130" name="Image"/>
          <p:cNvSpPr>
            <a:spLocks noGrp="1"/>
          </p:cNvSpPr>
          <p:nvPr>
            <p:ph type="pic" sz="quarter" idx="33"/>
          </p:nvPr>
        </p:nvSpPr>
        <p:spPr>
          <a:xfrm>
            <a:off x="1905337" y="8290079"/>
            <a:ext cx="3771952" cy="679107"/>
          </a:xfrm>
          <a:prstGeom prst="rect">
            <a:avLst/>
          </a:prstGeom>
        </p:spPr>
        <p:txBody>
          <a:bodyPr lIns="91439" tIns="45719" rIns="91439" bIns="45719">
            <a:noAutofit/>
          </a:bodyPr>
          <a:lstStyle/>
          <a:p>
            <a:endParaRPr/>
          </a:p>
        </p:txBody>
      </p:sp>
      <p:sp>
        <p:nvSpPr>
          <p:cNvPr id="131" name="Image"/>
          <p:cNvSpPr>
            <a:spLocks noGrp="1"/>
          </p:cNvSpPr>
          <p:nvPr>
            <p:ph type="pic" sz="quarter" idx="34"/>
          </p:nvPr>
        </p:nvSpPr>
        <p:spPr>
          <a:xfrm>
            <a:off x="7398922" y="8290079"/>
            <a:ext cx="3771953" cy="679107"/>
          </a:xfrm>
          <a:prstGeom prst="rect">
            <a:avLst/>
          </a:prstGeom>
        </p:spPr>
        <p:txBody>
          <a:bodyPr lIns="91439" tIns="45719" rIns="91439" bIns="45719">
            <a:noAutofit/>
          </a:bodyPr>
          <a:lstStyle/>
          <a:p>
            <a:endParaRPr/>
          </a:p>
        </p:txBody>
      </p:sp>
      <p:sp>
        <p:nvSpPr>
          <p:cNvPr id="132" name="Image"/>
          <p:cNvSpPr>
            <a:spLocks noGrp="1"/>
          </p:cNvSpPr>
          <p:nvPr>
            <p:ph type="pic" sz="quarter" idx="35"/>
          </p:nvPr>
        </p:nvSpPr>
        <p:spPr>
          <a:xfrm>
            <a:off x="13239393" y="8290079"/>
            <a:ext cx="3771952" cy="679107"/>
          </a:xfrm>
          <a:prstGeom prst="rect">
            <a:avLst/>
          </a:prstGeom>
        </p:spPr>
        <p:txBody>
          <a:bodyPr lIns="91439" tIns="45719" rIns="91439" bIns="45719">
            <a:noAutofit/>
          </a:bodyPr>
          <a:lstStyle/>
          <a:p>
            <a:endParaRPr/>
          </a:p>
        </p:txBody>
      </p:sp>
      <p:sp>
        <p:nvSpPr>
          <p:cNvPr id="133" name="Image"/>
          <p:cNvSpPr>
            <a:spLocks noGrp="1"/>
          </p:cNvSpPr>
          <p:nvPr>
            <p:ph type="pic" sz="quarter" idx="36"/>
          </p:nvPr>
        </p:nvSpPr>
        <p:spPr>
          <a:xfrm>
            <a:off x="18825863" y="8290079"/>
            <a:ext cx="3771952" cy="679107"/>
          </a:xfrm>
          <a:prstGeom prst="rect">
            <a:avLst/>
          </a:prstGeom>
        </p:spPr>
        <p:txBody>
          <a:bodyPr lIns="91439" tIns="45719" rIns="91439" bIns="45719">
            <a:noAutofit/>
          </a:bodyPr>
          <a:lstStyle/>
          <a:p>
            <a:endParaRPr/>
          </a:p>
        </p:txBody>
      </p:sp>
      <p:sp>
        <p:nvSpPr>
          <p:cNvPr id="13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3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36" name="Organization name"/>
          <p:cNvSpPr txBox="1">
            <a:spLocks noGrp="1"/>
          </p:cNvSpPr>
          <p:nvPr>
            <p:ph type="body" sz="quarter" idx="3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Photo &amp; long caption">
    <p:bg>
      <p:bgPr>
        <a:solidFill>
          <a:srgbClr val="515151"/>
        </a:solidFill>
        <a:effectLst/>
      </p:bgPr>
    </p:bg>
    <p:spTree>
      <p:nvGrpSpPr>
        <p:cNvPr id="1" name=""/>
        <p:cNvGrpSpPr/>
        <p:nvPr/>
      </p:nvGrpSpPr>
      <p:grpSpPr>
        <a:xfrm>
          <a:off x="0" y="0"/>
          <a:ext cx="0" cy="0"/>
          <a:chOff x="0" y="0"/>
          <a:chExt cx="0" cy="0"/>
        </a:xfrm>
      </p:grpSpPr>
      <p:sp>
        <p:nvSpPr>
          <p:cNvPr id="1471" name="image background small.png"/>
          <p:cNvSpPr>
            <a:spLocks noGrp="1"/>
          </p:cNvSpPr>
          <p:nvPr>
            <p:ph type="pic" idx="13"/>
          </p:nvPr>
        </p:nvSpPr>
        <p:spPr>
          <a:xfrm>
            <a:off x="72685" y="-7463840"/>
            <a:ext cx="24220041" cy="24220040"/>
          </a:xfrm>
          <a:prstGeom prst="rect">
            <a:avLst/>
          </a:prstGeom>
        </p:spPr>
        <p:txBody>
          <a:bodyPr lIns="91439" tIns="45719" rIns="91439" bIns="45719">
            <a:noAutofit/>
          </a:bodyPr>
          <a:lstStyle/>
          <a:p>
            <a:endParaRPr/>
          </a:p>
        </p:txBody>
      </p:sp>
      <p:sp>
        <p:nvSpPr>
          <p:cNvPr id="1472" name="Double-click to edit"/>
          <p:cNvSpPr txBox="1">
            <a:spLocks noGrp="1"/>
          </p:cNvSpPr>
          <p:nvPr>
            <p:ph type="body" sz="quarter" idx="14"/>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473" name="Double-click to edit"/>
          <p:cNvSpPr txBox="1">
            <a:spLocks noGrp="1"/>
          </p:cNvSpPr>
          <p:nvPr>
            <p:ph type="body" sz="quarter" idx="15"/>
          </p:nvPr>
        </p:nvSpPr>
        <p:spPr>
          <a:xfrm>
            <a:off x="1335067" y="11258854"/>
            <a:ext cx="21698637"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474"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7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7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77"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Two photos &amp; long caption">
    <p:bg>
      <p:bgPr>
        <a:solidFill>
          <a:srgbClr val="515151"/>
        </a:solidFill>
        <a:effectLst/>
      </p:bgPr>
    </p:bg>
    <p:spTree>
      <p:nvGrpSpPr>
        <p:cNvPr id="1" name=""/>
        <p:cNvGrpSpPr/>
        <p:nvPr/>
      </p:nvGrpSpPr>
      <p:grpSpPr>
        <a:xfrm>
          <a:off x="0" y="0"/>
          <a:ext cx="0" cy="0"/>
          <a:chOff x="0" y="0"/>
          <a:chExt cx="0" cy="0"/>
        </a:xfrm>
      </p:grpSpPr>
      <p:sp>
        <p:nvSpPr>
          <p:cNvPr id="1485" name="image background small.png"/>
          <p:cNvSpPr>
            <a:spLocks noGrp="1"/>
          </p:cNvSpPr>
          <p:nvPr>
            <p:ph type="pic" idx="13"/>
          </p:nvPr>
        </p:nvSpPr>
        <p:spPr>
          <a:xfrm>
            <a:off x="87436" y="-1401726"/>
            <a:ext cx="12095813" cy="12095812"/>
          </a:xfrm>
          <a:prstGeom prst="rect">
            <a:avLst/>
          </a:prstGeom>
        </p:spPr>
        <p:txBody>
          <a:bodyPr lIns="91439" tIns="45719" rIns="91439" bIns="45719">
            <a:noAutofit/>
          </a:bodyPr>
          <a:lstStyle/>
          <a:p>
            <a:endParaRPr/>
          </a:p>
        </p:txBody>
      </p:sp>
      <p:sp>
        <p:nvSpPr>
          <p:cNvPr id="1486" name="image background small.png"/>
          <p:cNvSpPr>
            <a:spLocks noGrp="1"/>
          </p:cNvSpPr>
          <p:nvPr>
            <p:ph type="pic" idx="14"/>
          </p:nvPr>
        </p:nvSpPr>
        <p:spPr>
          <a:xfrm>
            <a:off x="12213236" y="-1423887"/>
            <a:ext cx="12121212" cy="12121212"/>
          </a:xfrm>
          <a:prstGeom prst="rect">
            <a:avLst/>
          </a:prstGeom>
        </p:spPr>
        <p:txBody>
          <a:bodyPr lIns="91439" tIns="45719" rIns="91439" bIns="45719">
            <a:noAutofit/>
          </a:bodyPr>
          <a:lstStyle/>
          <a:p>
            <a:endParaRPr/>
          </a:p>
        </p:txBody>
      </p:sp>
      <p:sp>
        <p:nvSpPr>
          <p:cNvPr id="1487"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88" name="Double-click to edit"/>
          <p:cNvSpPr txBox="1">
            <a:spLocks noGrp="1"/>
          </p:cNvSpPr>
          <p:nvPr>
            <p:ph type="body" sz="quarter" idx="15"/>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489" name="Double-click to edit"/>
          <p:cNvSpPr txBox="1">
            <a:spLocks noGrp="1"/>
          </p:cNvSpPr>
          <p:nvPr>
            <p:ph type="body" sz="quarter" idx="16"/>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490"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49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49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493"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4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515151"/>
        </a:solidFill>
        <a:effectLst/>
      </p:bgPr>
    </p:bg>
    <p:spTree>
      <p:nvGrpSpPr>
        <p:cNvPr id="1" name=""/>
        <p:cNvGrpSpPr/>
        <p:nvPr/>
      </p:nvGrpSpPr>
      <p:grpSpPr>
        <a:xfrm>
          <a:off x="0" y="0"/>
          <a:ext cx="0" cy="0"/>
          <a:chOff x="0" y="0"/>
          <a:chExt cx="0" cy="0"/>
        </a:xfrm>
      </p:grpSpPr>
      <p:sp>
        <p:nvSpPr>
          <p:cNvPr id="1501" name="image background small.png"/>
          <p:cNvSpPr>
            <a:spLocks noGrp="1"/>
          </p:cNvSpPr>
          <p:nvPr>
            <p:ph type="pic" sz="half" idx="13"/>
          </p:nvPr>
        </p:nvSpPr>
        <p:spPr>
          <a:xfrm>
            <a:off x="7686688" y="127342"/>
            <a:ext cx="9036619" cy="9036619"/>
          </a:xfrm>
          <a:prstGeom prst="rect">
            <a:avLst/>
          </a:prstGeom>
        </p:spPr>
        <p:txBody>
          <a:bodyPr lIns="91439" tIns="45719" rIns="91439" bIns="45719">
            <a:noAutofit/>
          </a:bodyPr>
          <a:lstStyle/>
          <a:p>
            <a:endParaRPr/>
          </a:p>
        </p:txBody>
      </p:sp>
      <p:sp>
        <p:nvSpPr>
          <p:cNvPr id="1502" name="image background small.png"/>
          <p:cNvSpPr>
            <a:spLocks noGrp="1"/>
          </p:cNvSpPr>
          <p:nvPr>
            <p:ph type="pic" sz="half" idx="14"/>
          </p:nvPr>
        </p:nvSpPr>
        <p:spPr>
          <a:xfrm>
            <a:off x="14959325" y="-24891"/>
            <a:ext cx="9335455" cy="9335456"/>
          </a:xfrm>
          <a:prstGeom prst="rect">
            <a:avLst/>
          </a:prstGeom>
        </p:spPr>
        <p:txBody>
          <a:bodyPr lIns="91439" tIns="45719" rIns="91439" bIns="45719">
            <a:noAutofit/>
          </a:bodyPr>
          <a:lstStyle/>
          <a:p>
            <a:endParaRPr/>
          </a:p>
        </p:txBody>
      </p:sp>
      <p:sp>
        <p:nvSpPr>
          <p:cNvPr id="1503" name="image background small.png"/>
          <p:cNvSpPr>
            <a:spLocks noGrp="1"/>
          </p:cNvSpPr>
          <p:nvPr>
            <p:ph type="pic" sz="half" idx="15"/>
          </p:nvPr>
        </p:nvSpPr>
        <p:spPr>
          <a:xfrm>
            <a:off x="63801" y="-49531"/>
            <a:ext cx="9375804" cy="9375804"/>
          </a:xfrm>
          <a:prstGeom prst="rect">
            <a:avLst/>
          </a:prstGeom>
        </p:spPr>
        <p:txBody>
          <a:bodyPr lIns="91439" tIns="45719" rIns="91439" bIns="45719">
            <a:noAutofit/>
          </a:bodyPr>
          <a:lstStyle/>
          <a:p>
            <a:endParaRPr/>
          </a:p>
        </p:txBody>
      </p:sp>
      <p:sp>
        <p:nvSpPr>
          <p:cNvPr id="1504"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05"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06" name="Double-click to edit"/>
          <p:cNvSpPr txBox="1">
            <a:spLocks noGrp="1"/>
          </p:cNvSpPr>
          <p:nvPr>
            <p:ph type="body" sz="quarter" idx="16"/>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507" name="Double-click to edit"/>
          <p:cNvSpPr txBox="1">
            <a:spLocks noGrp="1"/>
          </p:cNvSpPr>
          <p:nvPr>
            <p:ph type="body" sz="quarter" idx="17"/>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508"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0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1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11"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Two photos &amp; long caption copy">
    <p:bg>
      <p:bgPr>
        <a:solidFill>
          <a:srgbClr val="515151"/>
        </a:solidFill>
        <a:effectLst/>
      </p:bgPr>
    </p:bg>
    <p:spTree>
      <p:nvGrpSpPr>
        <p:cNvPr id="1" name=""/>
        <p:cNvGrpSpPr/>
        <p:nvPr/>
      </p:nvGrpSpPr>
      <p:grpSpPr>
        <a:xfrm>
          <a:off x="0" y="0"/>
          <a:ext cx="0" cy="0"/>
          <a:chOff x="0" y="0"/>
          <a:chExt cx="0" cy="0"/>
        </a:xfrm>
      </p:grpSpPr>
      <p:sp>
        <p:nvSpPr>
          <p:cNvPr id="1519" name="image background small.png"/>
          <p:cNvSpPr>
            <a:spLocks noGrp="1"/>
          </p:cNvSpPr>
          <p:nvPr>
            <p:ph type="pic" idx="13"/>
          </p:nvPr>
        </p:nvSpPr>
        <p:spPr>
          <a:xfrm>
            <a:off x="8534807" y="-3237072"/>
            <a:ext cx="15765447" cy="15765447"/>
          </a:xfrm>
          <a:prstGeom prst="rect">
            <a:avLst/>
          </a:prstGeom>
        </p:spPr>
        <p:txBody>
          <a:bodyPr lIns="91439" tIns="45719" rIns="91439" bIns="45719">
            <a:noAutofit/>
          </a:bodyPr>
          <a:lstStyle/>
          <a:p>
            <a:endParaRPr/>
          </a:p>
        </p:txBody>
      </p:sp>
      <p:sp>
        <p:nvSpPr>
          <p:cNvPr id="1520" name="image background small.png"/>
          <p:cNvSpPr>
            <a:spLocks noGrp="1"/>
          </p:cNvSpPr>
          <p:nvPr>
            <p:ph type="pic" sz="half" idx="14"/>
          </p:nvPr>
        </p:nvSpPr>
        <p:spPr>
          <a:xfrm>
            <a:off x="68233" y="-47316"/>
            <a:ext cx="9371372" cy="9371373"/>
          </a:xfrm>
          <a:prstGeom prst="rect">
            <a:avLst/>
          </a:prstGeom>
        </p:spPr>
        <p:txBody>
          <a:bodyPr lIns="91439" tIns="45719" rIns="91439" bIns="45719">
            <a:noAutofit/>
          </a:bodyPr>
          <a:lstStyle/>
          <a:p>
            <a:endParaRPr/>
          </a:p>
        </p:txBody>
      </p:sp>
      <p:sp>
        <p:nvSpPr>
          <p:cNvPr id="1521"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22" name="Double-click to edit"/>
          <p:cNvSpPr txBox="1">
            <a:spLocks noGrp="1"/>
          </p:cNvSpPr>
          <p:nvPr>
            <p:ph type="body" sz="quarter" idx="15"/>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523" name="Double-click to edit"/>
          <p:cNvSpPr txBox="1">
            <a:spLocks noGrp="1"/>
          </p:cNvSpPr>
          <p:nvPr>
            <p:ph type="body" sz="quarter" idx="16"/>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524"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2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2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27" name="Organization name"/>
          <p:cNvSpPr txBox="1">
            <a:spLocks noGrp="1"/>
          </p:cNvSpPr>
          <p:nvPr>
            <p:ph type="body" sz="quarter" idx="17"/>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Three photos &amp; long caption">
    <p:bg>
      <p:bgPr>
        <a:solidFill>
          <a:srgbClr val="515151"/>
        </a:solidFill>
        <a:effectLst/>
      </p:bgPr>
    </p:bg>
    <p:spTree>
      <p:nvGrpSpPr>
        <p:cNvPr id="1" name=""/>
        <p:cNvGrpSpPr/>
        <p:nvPr/>
      </p:nvGrpSpPr>
      <p:grpSpPr>
        <a:xfrm>
          <a:off x="0" y="0"/>
          <a:ext cx="0" cy="0"/>
          <a:chOff x="0" y="0"/>
          <a:chExt cx="0" cy="0"/>
        </a:xfrm>
      </p:grpSpPr>
      <p:sp>
        <p:nvSpPr>
          <p:cNvPr id="1535" name="image background small.png"/>
          <p:cNvSpPr>
            <a:spLocks noGrp="1"/>
          </p:cNvSpPr>
          <p:nvPr>
            <p:ph type="pic" sz="half" idx="13"/>
          </p:nvPr>
        </p:nvSpPr>
        <p:spPr>
          <a:xfrm>
            <a:off x="91114" y="2671633"/>
            <a:ext cx="8506530" cy="8506530"/>
          </a:xfrm>
          <a:prstGeom prst="rect">
            <a:avLst/>
          </a:prstGeom>
        </p:spPr>
        <p:txBody>
          <a:bodyPr lIns="91439" tIns="45719" rIns="91439" bIns="45719">
            <a:noAutofit/>
          </a:bodyPr>
          <a:lstStyle/>
          <a:p>
            <a:endParaRPr/>
          </a:p>
        </p:txBody>
      </p:sp>
      <p:sp>
        <p:nvSpPr>
          <p:cNvPr id="1536" name="image background small.png"/>
          <p:cNvSpPr>
            <a:spLocks noGrp="1"/>
          </p:cNvSpPr>
          <p:nvPr>
            <p:ph type="pic" idx="14"/>
          </p:nvPr>
        </p:nvSpPr>
        <p:spPr>
          <a:xfrm>
            <a:off x="8534807" y="-3240015"/>
            <a:ext cx="15771333" cy="15771333"/>
          </a:xfrm>
          <a:prstGeom prst="rect">
            <a:avLst/>
          </a:prstGeom>
        </p:spPr>
        <p:txBody>
          <a:bodyPr lIns="91439" tIns="45719" rIns="91439" bIns="45719">
            <a:noAutofit/>
          </a:bodyPr>
          <a:lstStyle/>
          <a:p>
            <a:endParaRPr/>
          </a:p>
        </p:txBody>
      </p:sp>
      <p:sp>
        <p:nvSpPr>
          <p:cNvPr id="1537" name="image background small.png"/>
          <p:cNvSpPr>
            <a:spLocks noGrp="1"/>
          </p:cNvSpPr>
          <p:nvPr>
            <p:ph type="pic" sz="half" idx="15"/>
          </p:nvPr>
        </p:nvSpPr>
        <p:spPr>
          <a:xfrm>
            <a:off x="72988" y="-1846705"/>
            <a:ext cx="8525779" cy="8525779"/>
          </a:xfrm>
          <a:prstGeom prst="rect">
            <a:avLst/>
          </a:prstGeom>
        </p:spPr>
        <p:txBody>
          <a:bodyPr lIns="91439" tIns="45719" rIns="91439" bIns="45719">
            <a:noAutofit/>
          </a:bodyPr>
          <a:lstStyle/>
          <a:p>
            <a:endParaRPr/>
          </a:p>
        </p:txBody>
      </p:sp>
      <p:sp>
        <p:nvSpPr>
          <p:cNvPr id="1538"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39" name="Double-click to edit"/>
          <p:cNvSpPr txBox="1">
            <a:spLocks noGrp="1"/>
          </p:cNvSpPr>
          <p:nvPr>
            <p:ph type="body" sz="quarter" idx="16"/>
          </p:nvPr>
        </p:nvSpPr>
        <p:spPr>
          <a:xfrm>
            <a:off x="1335067" y="9752307"/>
            <a:ext cx="21713866" cy="1364672"/>
          </a:xfrm>
          <a:prstGeom prst="rect">
            <a:avLst/>
          </a:prstGeom>
        </p:spPr>
        <p:txBody>
          <a:bodyPr anchor="b"/>
          <a:lstStyle>
            <a:lvl1pPr algn="l">
              <a:defRPr sz="6600">
                <a:solidFill>
                  <a:srgbClr val="FCB448"/>
                </a:solidFill>
                <a:latin typeface="+mn-lt"/>
                <a:ea typeface="+mn-ea"/>
                <a:cs typeface="+mn-cs"/>
                <a:sym typeface="Helvetica Neue Light"/>
              </a:defRPr>
            </a:lvl1pPr>
          </a:lstStyle>
          <a:p>
            <a:r>
              <a:t>Double-click to edit</a:t>
            </a:r>
          </a:p>
        </p:txBody>
      </p:sp>
      <p:sp>
        <p:nvSpPr>
          <p:cNvPr id="1540" name="Double-click to edit"/>
          <p:cNvSpPr txBox="1">
            <a:spLocks noGrp="1"/>
          </p:cNvSpPr>
          <p:nvPr>
            <p:ph type="body" sz="quarter" idx="17"/>
          </p:nvPr>
        </p:nvSpPr>
        <p:spPr>
          <a:xfrm>
            <a:off x="1335067" y="11258854"/>
            <a:ext cx="21713866" cy="979715"/>
          </a:xfrm>
          <a:prstGeom prst="rect">
            <a:avLst/>
          </a:prstGeom>
        </p:spPr>
        <p:txBody>
          <a:bodyPr/>
          <a:lstStyle>
            <a:lvl1pPr algn="l">
              <a:lnSpc>
                <a:spcPct val="120000"/>
              </a:lnSpc>
              <a:defRPr sz="3600">
                <a:latin typeface="+mn-lt"/>
                <a:ea typeface="+mn-ea"/>
                <a:cs typeface="+mn-cs"/>
                <a:sym typeface="Helvetica Neue Light"/>
              </a:defRPr>
            </a:lvl1pPr>
          </a:lstStyle>
          <a:p>
            <a:r>
              <a:t>Double-click to edit</a:t>
            </a:r>
          </a:p>
        </p:txBody>
      </p:sp>
      <p:sp>
        <p:nvSpPr>
          <p:cNvPr id="1541"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42"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4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4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45"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Three photos &amp; long caption copy">
    <p:bg>
      <p:bgPr>
        <a:solidFill>
          <a:srgbClr val="515151"/>
        </a:solidFill>
        <a:effectLst/>
      </p:bgPr>
    </p:bg>
    <p:spTree>
      <p:nvGrpSpPr>
        <p:cNvPr id="1" name=""/>
        <p:cNvGrpSpPr/>
        <p:nvPr/>
      </p:nvGrpSpPr>
      <p:grpSpPr>
        <a:xfrm>
          <a:off x="0" y="0"/>
          <a:ext cx="0" cy="0"/>
          <a:chOff x="0" y="0"/>
          <a:chExt cx="0" cy="0"/>
        </a:xfrm>
      </p:grpSpPr>
      <p:sp>
        <p:nvSpPr>
          <p:cNvPr id="1553" name="image background small.png"/>
          <p:cNvSpPr>
            <a:spLocks noGrp="1"/>
          </p:cNvSpPr>
          <p:nvPr>
            <p:ph type="pic" sz="half" idx="13"/>
          </p:nvPr>
        </p:nvSpPr>
        <p:spPr>
          <a:xfrm>
            <a:off x="3864528" y="124457"/>
            <a:ext cx="9036618" cy="9036619"/>
          </a:xfrm>
          <a:prstGeom prst="rect">
            <a:avLst/>
          </a:prstGeom>
        </p:spPr>
        <p:txBody>
          <a:bodyPr lIns="91439" tIns="45719" rIns="91439" bIns="45719">
            <a:noAutofit/>
          </a:bodyPr>
          <a:lstStyle/>
          <a:p>
            <a:endParaRPr/>
          </a:p>
        </p:txBody>
      </p:sp>
      <p:sp>
        <p:nvSpPr>
          <p:cNvPr id="1554" name="image background small.png"/>
          <p:cNvSpPr>
            <a:spLocks noGrp="1"/>
          </p:cNvSpPr>
          <p:nvPr>
            <p:ph type="pic" idx="14"/>
          </p:nvPr>
        </p:nvSpPr>
        <p:spPr>
          <a:xfrm>
            <a:off x="11043965" y="-2004485"/>
            <a:ext cx="13273578" cy="13273579"/>
          </a:xfrm>
          <a:prstGeom prst="rect">
            <a:avLst/>
          </a:prstGeom>
        </p:spPr>
        <p:txBody>
          <a:bodyPr lIns="91439" tIns="45719" rIns="91439" bIns="45719">
            <a:noAutofit/>
          </a:bodyPr>
          <a:lstStyle/>
          <a:p>
            <a:endParaRPr/>
          </a:p>
        </p:txBody>
      </p:sp>
      <p:sp>
        <p:nvSpPr>
          <p:cNvPr id="1555" name="image background small.png"/>
          <p:cNvSpPr>
            <a:spLocks noGrp="1"/>
          </p:cNvSpPr>
          <p:nvPr>
            <p:ph type="pic" idx="15"/>
          </p:nvPr>
        </p:nvSpPr>
        <p:spPr>
          <a:xfrm>
            <a:off x="-3430604" y="127342"/>
            <a:ext cx="12611072" cy="12611073"/>
          </a:xfrm>
          <a:prstGeom prst="rect">
            <a:avLst/>
          </a:prstGeom>
        </p:spPr>
        <p:txBody>
          <a:bodyPr lIns="91439" tIns="45719" rIns="91439" bIns="45719">
            <a:noAutofit/>
          </a:bodyPr>
          <a:lstStyle/>
          <a:p>
            <a:endParaRPr/>
          </a:p>
        </p:txBody>
      </p:sp>
      <p:sp>
        <p:nvSpPr>
          <p:cNvPr id="1556" name="Line"/>
          <p:cNvSpPr/>
          <p:nvPr/>
        </p:nvSpPr>
        <p:spPr>
          <a:xfrm flipV="1">
            <a:off x="11044726" y="-1"/>
            <a:ext cx="1" cy="9285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57" name="Double-click to edit"/>
          <p:cNvSpPr txBox="1">
            <a:spLocks noGrp="1"/>
          </p:cNvSpPr>
          <p:nvPr>
            <p:ph type="body" sz="quarter" idx="16"/>
          </p:nvPr>
        </p:nvSpPr>
        <p:spPr>
          <a:xfrm>
            <a:off x="6618859" y="9752307"/>
            <a:ext cx="16578598" cy="1364672"/>
          </a:xfrm>
          <a:prstGeom prst="rect">
            <a:avLst/>
          </a:prstGeom>
        </p:spPr>
        <p:txBody>
          <a:bodyPr anchor="b"/>
          <a:lstStyle>
            <a:lvl1pPr algn="r">
              <a:defRPr sz="6600">
                <a:solidFill>
                  <a:srgbClr val="FCB448"/>
                </a:solidFill>
                <a:latin typeface="+mn-lt"/>
                <a:ea typeface="+mn-ea"/>
                <a:cs typeface="+mn-cs"/>
                <a:sym typeface="Helvetica Neue Light"/>
              </a:defRPr>
            </a:lvl1pPr>
          </a:lstStyle>
          <a:p>
            <a:r>
              <a:t>Double-click to edit</a:t>
            </a:r>
          </a:p>
        </p:txBody>
      </p:sp>
      <p:sp>
        <p:nvSpPr>
          <p:cNvPr id="1558" name="Double-click to edit"/>
          <p:cNvSpPr txBox="1">
            <a:spLocks noGrp="1"/>
          </p:cNvSpPr>
          <p:nvPr>
            <p:ph type="body" sz="quarter" idx="17"/>
          </p:nvPr>
        </p:nvSpPr>
        <p:spPr>
          <a:xfrm>
            <a:off x="6618859" y="11258854"/>
            <a:ext cx="16578598" cy="1461792"/>
          </a:xfrm>
          <a:prstGeom prst="rect">
            <a:avLst/>
          </a:prstGeom>
        </p:spPr>
        <p:txBody>
          <a:bodyPr/>
          <a:lstStyle>
            <a:lvl1pPr algn="r">
              <a:lnSpc>
                <a:spcPct val="120000"/>
              </a:lnSpc>
              <a:defRPr sz="3600">
                <a:latin typeface="+mn-lt"/>
                <a:ea typeface="+mn-ea"/>
                <a:cs typeface="+mn-cs"/>
                <a:sym typeface="Helvetica Neue Light"/>
              </a:defRPr>
            </a:lvl1pPr>
          </a:lstStyle>
          <a:p>
            <a:r>
              <a:t>Double-click to edit</a:t>
            </a:r>
          </a:p>
        </p:txBody>
      </p:sp>
      <p:sp>
        <p:nvSpPr>
          <p:cNvPr id="1559" name="Line"/>
          <p:cNvSpPr/>
          <p:nvPr/>
        </p:nvSpPr>
        <p:spPr>
          <a:xfrm flipV="1">
            <a:off x="5652907" y="4553"/>
            <a:ext cx="1" cy="1286471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6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6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62" name="Organization name"/>
          <p:cNvSpPr txBox="1">
            <a:spLocks noGrp="1"/>
          </p:cNvSpPr>
          <p:nvPr>
            <p:ph type="body" sz="quarter" idx="18"/>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63" name="Line"/>
          <p:cNvSpPr/>
          <p:nvPr/>
        </p:nvSpPr>
        <p:spPr>
          <a:xfrm flipH="1" flipV="1">
            <a:off x="5621352" y="9222444"/>
            <a:ext cx="1882672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Blank (gray)">
    <p:bg>
      <p:bgPr>
        <a:solidFill>
          <a:srgbClr val="515151"/>
        </a:solidFill>
        <a:effectLst/>
      </p:bgPr>
    </p:bg>
    <p:spTree>
      <p:nvGrpSpPr>
        <p:cNvPr id="1" name=""/>
        <p:cNvGrpSpPr/>
        <p:nvPr/>
      </p:nvGrpSpPr>
      <p:grpSpPr>
        <a:xfrm>
          <a:off x="0" y="0"/>
          <a:ext cx="0" cy="0"/>
          <a:chOff x="0" y="0"/>
          <a:chExt cx="0" cy="0"/>
        </a:xfrm>
      </p:grpSpPr>
      <p:sp>
        <p:nvSpPr>
          <p:cNvPr id="157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7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73" name="Organization name"/>
          <p:cNvSpPr txBox="1">
            <a:spLocks noGrp="1"/>
          </p:cNvSpPr>
          <p:nvPr>
            <p:ph type="body" sz="quarter" idx="13"/>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Two photos">
    <p:bg>
      <p:bgPr>
        <a:solidFill>
          <a:srgbClr val="929292"/>
        </a:solidFill>
        <a:effectLst/>
      </p:bgPr>
    </p:bg>
    <p:spTree>
      <p:nvGrpSpPr>
        <p:cNvPr id="1" name=""/>
        <p:cNvGrpSpPr/>
        <p:nvPr/>
      </p:nvGrpSpPr>
      <p:grpSpPr>
        <a:xfrm>
          <a:off x="0" y="0"/>
          <a:ext cx="0" cy="0"/>
          <a:chOff x="0" y="0"/>
          <a:chExt cx="0" cy="0"/>
        </a:xfrm>
      </p:grpSpPr>
      <p:sp>
        <p:nvSpPr>
          <p:cNvPr id="1581" name="image background small.png"/>
          <p:cNvSpPr>
            <a:spLocks noGrp="1"/>
          </p:cNvSpPr>
          <p:nvPr>
            <p:ph type="pic" idx="13"/>
          </p:nvPr>
        </p:nvSpPr>
        <p:spPr>
          <a:xfrm>
            <a:off x="68719" y="62028"/>
            <a:ext cx="12736365" cy="12736366"/>
          </a:xfrm>
          <a:prstGeom prst="rect">
            <a:avLst/>
          </a:prstGeom>
        </p:spPr>
        <p:txBody>
          <a:bodyPr lIns="91439" tIns="45719" rIns="91439" bIns="45719">
            <a:noAutofit/>
          </a:bodyPr>
          <a:lstStyle/>
          <a:p>
            <a:endParaRPr/>
          </a:p>
        </p:txBody>
      </p:sp>
      <p:sp>
        <p:nvSpPr>
          <p:cNvPr id="1582" name="image background small.png"/>
          <p:cNvSpPr>
            <a:spLocks noGrp="1"/>
          </p:cNvSpPr>
          <p:nvPr>
            <p:ph type="pic" idx="14"/>
          </p:nvPr>
        </p:nvSpPr>
        <p:spPr>
          <a:xfrm>
            <a:off x="11873125" y="62028"/>
            <a:ext cx="12736366" cy="12736365"/>
          </a:xfrm>
          <a:prstGeom prst="rect">
            <a:avLst/>
          </a:prstGeom>
        </p:spPr>
        <p:txBody>
          <a:bodyPr lIns="91439" tIns="45719" rIns="91439" bIns="45719">
            <a:noAutofit/>
          </a:bodyPr>
          <a:lstStyle/>
          <a:p>
            <a:endParaRPr/>
          </a:p>
        </p:txBody>
      </p:sp>
      <p:sp>
        <p:nvSpPr>
          <p:cNvPr id="158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584" name="Organization name"/>
          <p:cNvSpPr txBox="1">
            <a:spLocks noGrp="1"/>
          </p:cNvSpPr>
          <p:nvPr>
            <p:ph type="body" sz="quarter" idx="15"/>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58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8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5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Three photos">
    <p:bg>
      <p:bgPr>
        <a:solidFill>
          <a:srgbClr val="929292"/>
        </a:solidFill>
        <a:effectLst/>
      </p:bgPr>
    </p:bg>
    <p:spTree>
      <p:nvGrpSpPr>
        <p:cNvPr id="1" name=""/>
        <p:cNvGrpSpPr/>
        <p:nvPr/>
      </p:nvGrpSpPr>
      <p:grpSpPr>
        <a:xfrm>
          <a:off x="0" y="0"/>
          <a:ext cx="0" cy="0"/>
          <a:chOff x="0" y="0"/>
          <a:chExt cx="0" cy="0"/>
        </a:xfrm>
      </p:grpSpPr>
      <p:sp>
        <p:nvSpPr>
          <p:cNvPr id="1594" name="image background small.png"/>
          <p:cNvSpPr>
            <a:spLocks noGrp="1"/>
          </p:cNvSpPr>
          <p:nvPr>
            <p:ph type="pic" idx="13"/>
          </p:nvPr>
        </p:nvSpPr>
        <p:spPr>
          <a:xfrm>
            <a:off x="12125669" y="62028"/>
            <a:ext cx="12736366" cy="12736366"/>
          </a:xfrm>
          <a:prstGeom prst="rect">
            <a:avLst/>
          </a:prstGeom>
        </p:spPr>
        <p:txBody>
          <a:bodyPr lIns="91439" tIns="45719" rIns="91439" bIns="45719">
            <a:noAutofit/>
          </a:bodyPr>
          <a:lstStyle/>
          <a:p>
            <a:endParaRPr/>
          </a:p>
        </p:txBody>
      </p:sp>
      <p:sp>
        <p:nvSpPr>
          <p:cNvPr id="1595" name="image background small.png"/>
          <p:cNvSpPr>
            <a:spLocks noGrp="1"/>
          </p:cNvSpPr>
          <p:nvPr>
            <p:ph type="pic" idx="14"/>
          </p:nvPr>
        </p:nvSpPr>
        <p:spPr>
          <a:xfrm>
            <a:off x="138368" y="-2713484"/>
            <a:ext cx="12040052" cy="12040051"/>
          </a:xfrm>
          <a:prstGeom prst="rect">
            <a:avLst/>
          </a:prstGeom>
        </p:spPr>
        <p:txBody>
          <a:bodyPr lIns="91439" tIns="45719" rIns="91439" bIns="45719">
            <a:noAutofit/>
          </a:bodyPr>
          <a:lstStyle/>
          <a:p>
            <a:endParaRPr/>
          </a:p>
        </p:txBody>
      </p:sp>
      <p:sp>
        <p:nvSpPr>
          <p:cNvPr id="1596" name="image background small.png"/>
          <p:cNvSpPr>
            <a:spLocks noGrp="1"/>
          </p:cNvSpPr>
          <p:nvPr>
            <p:ph type="pic" idx="15"/>
          </p:nvPr>
        </p:nvSpPr>
        <p:spPr>
          <a:xfrm>
            <a:off x="121435" y="3627447"/>
            <a:ext cx="12058573" cy="12058573"/>
          </a:xfrm>
          <a:prstGeom prst="rect">
            <a:avLst/>
          </a:prstGeom>
        </p:spPr>
        <p:txBody>
          <a:bodyPr lIns="91439" tIns="45719" rIns="91439" bIns="45719">
            <a:noAutofit/>
          </a:bodyPr>
          <a:lstStyle/>
          <a:p>
            <a:endParaRPr/>
          </a:p>
        </p:txBody>
      </p:sp>
      <p:sp>
        <p:nvSpPr>
          <p:cNvPr id="1597"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98" name="Line"/>
          <p:cNvSpPr/>
          <p:nvPr/>
        </p:nvSpPr>
        <p:spPr>
          <a:xfrm flipH="1" flipV="1">
            <a:off x="82582" y="6485462"/>
            <a:ext cx="1211898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59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0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01"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6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Three photos">
    <p:bg>
      <p:bgPr>
        <a:solidFill>
          <a:srgbClr val="929292"/>
        </a:solidFill>
        <a:effectLst/>
      </p:bgPr>
    </p:bg>
    <p:spTree>
      <p:nvGrpSpPr>
        <p:cNvPr id="1" name=""/>
        <p:cNvGrpSpPr/>
        <p:nvPr/>
      </p:nvGrpSpPr>
      <p:grpSpPr>
        <a:xfrm>
          <a:off x="0" y="0"/>
          <a:ext cx="0" cy="0"/>
          <a:chOff x="0" y="0"/>
          <a:chExt cx="0" cy="0"/>
        </a:xfrm>
      </p:grpSpPr>
      <p:sp>
        <p:nvSpPr>
          <p:cNvPr id="1609" name="image background small.png"/>
          <p:cNvSpPr>
            <a:spLocks noGrp="1"/>
          </p:cNvSpPr>
          <p:nvPr>
            <p:ph type="pic" idx="13"/>
          </p:nvPr>
        </p:nvSpPr>
        <p:spPr>
          <a:xfrm>
            <a:off x="76274" y="-95061"/>
            <a:ext cx="13050544" cy="13050544"/>
          </a:xfrm>
          <a:prstGeom prst="rect">
            <a:avLst/>
          </a:prstGeom>
        </p:spPr>
        <p:txBody>
          <a:bodyPr lIns="91439" tIns="45719" rIns="91439" bIns="45719">
            <a:noAutofit/>
          </a:bodyPr>
          <a:lstStyle/>
          <a:p>
            <a:endParaRPr/>
          </a:p>
        </p:txBody>
      </p:sp>
      <p:sp>
        <p:nvSpPr>
          <p:cNvPr id="1610" name="image background small.png"/>
          <p:cNvSpPr>
            <a:spLocks noGrp="1"/>
          </p:cNvSpPr>
          <p:nvPr>
            <p:ph type="pic" idx="14"/>
          </p:nvPr>
        </p:nvSpPr>
        <p:spPr>
          <a:xfrm>
            <a:off x="12213236" y="3619536"/>
            <a:ext cx="12074396" cy="12074395"/>
          </a:xfrm>
          <a:prstGeom prst="rect">
            <a:avLst/>
          </a:prstGeom>
        </p:spPr>
        <p:txBody>
          <a:bodyPr lIns="91439" tIns="45719" rIns="91439" bIns="45719">
            <a:noAutofit/>
          </a:bodyPr>
          <a:lstStyle/>
          <a:p>
            <a:endParaRPr/>
          </a:p>
        </p:txBody>
      </p:sp>
      <p:sp>
        <p:nvSpPr>
          <p:cNvPr id="1611" name="image background small.png"/>
          <p:cNvSpPr>
            <a:spLocks noGrp="1"/>
          </p:cNvSpPr>
          <p:nvPr>
            <p:ph type="pic" idx="15"/>
          </p:nvPr>
        </p:nvSpPr>
        <p:spPr>
          <a:xfrm>
            <a:off x="12213236" y="-2721606"/>
            <a:ext cx="12056296" cy="12056296"/>
          </a:xfrm>
          <a:prstGeom prst="rect">
            <a:avLst/>
          </a:prstGeom>
        </p:spPr>
        <p:txBody>
          <a:bodyPr lIns="91439" tIns="45719" rIns="91439" bIns="45719">
            <a:noAutofit/>
          </a:bodyPr>
          <a:lstStyle/>
          <a:p>
            <a:endParaRPr/>
          </a:p>
        </p:txBody>
      </p:sp>
      <p:sp>
        <p:nvSpPr>
          <p:cNvPr id="161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13" name="Line"/>
          <p:cNvSpPr/>
          <p:nvPr/>
        </p:nvSpPr>
        <p:spPr>
          <a:xfrm flipH="1" flipV="1">
            <a:off x="12196735" y="6485462"/>
            <a:ext cx="1210196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1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1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16" name="Organization name"/>
          <p:cNvSpPr txBox="1">
            <a:spLocks noGrp="1"/>
          </p:cNvSpPr>
          <p:nvPr>
            <p:ph type="body" sz="quarter" idx="16"/>
          </p:nvPr>
        </p:nvSpPr>
        <p:spPr>
          <a:xfrm>
            <a:off x="351703" y="12996273"/>
            <a:ext cx="2695855" cy="459741"/>
          </a:xfrm>
          <a:prstGeom prst="rect">
            <a:avLst/>
          </a:prstGeom>
        </p:spPr>
        <p:txBody>
          <a:bodyPr wrap="none" lIns="45719" tIns="45719" rIns="45719" bIns="45719" anchor="ctr">
            <a:spAutoFit/>
          </a:bodyPr>
          <a:lstStyle>
            <a:lvl1pPr algn="l" defTabSz="825500">
              <a:defRPr sz="2400">
                <a:solidFill>
                  <a:srgbClr val="919191"/>
                </a:solidFill>
              </a:defRPr>
            </a:lvl1pPr>
          </a:lstStyle>
          <a:p>
            <a:r>
              <a:t>Organization name</a:t>
            </a:r>
          </a:p>
        </p:txBody>
      </p:sp>
      <p:sp>
        <p:nvSpPr>
          <p:cNvPr id="16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theme" Target="../theme/theme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4" name="Title Text"/>
          <p:cNvSpPr txBox="1">
            <a:spLocks noGrp="1"/>
          </p:cNvSpPr>
          <p:nvPr>
            <p:ph type="title"/>
          </p:nvPr>
        </p:nvSpPr>
        <p:spPr>
          <a:xfrm>
            <a:off x="1970067" y="664245"/>
            <a:ext cx="20443866" cy="560641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6878" tIns="56878" rIns="56878" bIns="56878" anchor="b">
            <a:normAutofit/>
          </a:bodyPr>
          <a:lstStyle/>
          <a:p>
            <a:r>
              <a:t>Title Text</a:t>
            </a:r>
          </a:p>
        </p:txBody>
      </p:sp>
      <p:sp>
        <p:nvSpPr>
          <p:cNvPr id="5" name="Body Level One…"/>
          <p:cNvSpPr txBox="1">
            <a:spLocks noGrp="1"/>
          </p:cNvSpPr>
          <p:nvPr>
            <p:ph type="body" idx="1"/>
          </p:nvPr>
        </p:nvSpPr>
        <p:spPr>
          <a:xfrm>
            <a:off x="1970067" y="6700266"/>
            <a:ext cx="20443866" cy="5606413"/>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6878" tIns="56878" rIns="56878" bIns="56878">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1966315" y="11756655"/>
            <a:ext cx="437151" cy="443958"/>
          </a:xfrm>
          <a:prstGeom prst="rect">
            <a:avLst/>
          </a:prstGeom>
          <a:ln w="3175">
            <a:miter lim="400000"/>
          </a:ln>
        </p:spPr>
        <p:txBody>
          <a:bodyPr wrap="none" lIns="56878" tIns="56878" rIns="56878" bIns="56878">
            <a:spAutoFit/>
          </a:bodyPr>
          <a:lstStyle>
            <a:lvl1pPr defTabSz="584200">
              <a:defRPr sz="2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 id="2147483692" r:id="rId43"/>
    <p:sldLayoutId id="2147483693" r:id="rId44"/>
    <p:sldLayoutId id="2147483694" r:id="rId45"/>
    <p:sldLayoutId id="2147483695" r:id="rId46"/>
    <p:sldLayoutId id="2147483696" r:id="rId47"/>
    <p:sldLayoutId id="2147483697" r:id="rId48"/>
    <p:sldLayoutId id="2147483698" r:id="rId49"/>
    <p:sldLayoutId id="2147483699" r:id="rId50"/>
    <p:sldLayoutId id="2147483700" r:id="rId51"/>
    <p:sldLayoutId id="2147483701" r:id="rId52"/>
    <p:sldLayoutId id="2147483702" r:id="rId53"/>
    <p:sldLayoutId id="2147483703" r:id="rId54"/>
    <p:sldLayoutId id="2147483704" r:id="rId55"/>
    <p:sldLayoutId id="2147483705" r:id="rId56"/>
    <p:sldLayoutId id="2147483706" r:id="rId57"/>
    <p:sldLayoutId id="2147483707" r:id="rId58"/>
    <p:sldLayoutId id="2147483708" r:id="rId59"/>
    <p:sldLayoutId id="2147483709" r:id="rId60"/>
    <p:sldLayoutId id="2147483710" r:id="rId61"/>
    <p:sldLayoutId id="2147483711" r:id="rId62"/>
    <p:sldLayoutId id="2147483712" r:id="rId63"/>
    <p:sldLayoutId id="2147483713" r:id="rId64"/>
    <p:sldLayoutId id="2147483714" r:id="rId65"/>
    <p:sldLayoutId id="2147483715" r:id="rId66"/>
    <p:sldLayoutId id="2147483716" r:id="rId67"/>
    <p:sldLayoutId id="2147483717" r:id="rId68"/>
    <p:sldLayoutId id="2147483718" r:id="rId69"/>
    <p:sldLayoutId id="2147483719" r:id="rId70"/>
    <p:sldLayoutId id="2147483720" r:id="rId71"/>
    <p:sldLayoutId id="2147483721" r:id="rId72"/>
    <p:sldLayoutId id="2147483722" r:id="rId73"/>
    <p:sldLayoutId id="2147483723" r:id="rId74"/>
    <p:sldLayoutId id="2147483724" r:id="rId75"/>
    <p:sldLayoutId id="2147483725" r:id="rId76"/>
    <p:sldLayoutId id="2147483726" r:id="rId77"/>
    <p:sldLayoutId id="2147483727" r:id="rId78"/>
    <p:sldLayoutId id="2147483728" r:id="rId79"/>
    <p:sldLayoutId id="2147483729" r:id="rId80"/>
    <p:sldLayoutId id="2147483730" r:id="rId81"/>
    <p:sldLayoutId id="2147483731" r:id="rId82"/>
    <p:sldLayoutId id="2147483732" r:id="rId83"/>
    <p:sldLayoutId id="2147483733" r:id="rId84"/>
    <p:sldLayoutId id="2147483734" r:id="rId85"/>
    <p:sldLayoutId id="2147483735" r:id="rId86"/>
    <p:sldLayoutId id="2147483736" r:id="rId87"/>
    <p:sldLayoutId id="2147483737" r:id="rId88"/>
    <p:sldLayoutId id="2147483738" r:id="rId89"/>
    <p:sldLayoutId id="2147483739" r:id="rId90"/>
    <p:sldLayoutId id="2147483740" r:id="rId91"/>
    <p:sldLayoutId id="2147483741" r:id="rId92"/>
    <p:sldLayoutId id="2147483742" r:id="rId93"/>
    <p:sldLayoutId id="2147483743" r:id="rId94"/>
    <p:sldLayoutId id="2147483744" r:id="rId95"/>
    <p:sldLayoutId id="2147483745" r:id="rId96"/>
    <p:sldLayoutId id="2147483746" r:id="rId97"/>
    <p:sldLayoutId id="2147483747" r:id="rId98"/>
    <p:sldLayoutId id="2147483748" r:id="rId99"/>
    <p:sldLayoutId id="2147483749" r:id="rId100"/>
    <p:sldLayoutId id="2147483750" r:id="rId101"/>
  </p:sldLayoutIdLst>
  <p:transition spd="med"/>
  <p:txStyles>
    <p:titleStyle>
      <a:lvl1pPr marL="0" marR="0" indent="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1pPr>
      <a:lvl2pPr marL="0" marR="0" indent="2286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2pPr>
      <a:lvl3pPr marL="0" marR="0" indent="4572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3pPr>
      <a:lvl4pPr marL="0" marR="0" indent="6858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4pPr>
      <a:lvl5pPr marL="0" marR="0" indent="9144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5pPr>
      <a:lvl6pPr marL="0" marR="0" indent="11430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6pPr>
      <a:lvl7pPr marL="0" marR="0" indent="13716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7pPr>
      <a:lvl8pPr marL="0" marR="0" indent="16002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8pPr>
      <a:lvl9pPr marL="0" marR="0" indent="1828800" algn="ctr" defTabSz="584200" latinLnBrk="0">
        <a:lnSpc>
          <a:spcPct val="100000"/>
        </a:lnSpc>
        <a:spcBef>
          <a:spcPts val="0"/>
        </a:spcBef>
        <a:spcAft>
          <a:spcPts val="0"/>
        </a:spcAft>
        <a:buClrTx/>
        <a:buSzTx/>
        <a:buFontTx/>
        <a:buNone/>
        <a:tabLst/>
        <a:defRPr sz="7600" b="0" i="0" u="none" strike="noStrike" cap="none" spc="0" baseline="0">
          <a:solidFill>
            <a:srgbClr val="FCB448"/>
          </a:solidFill>
          <a:uFillTx/>
          <a:latin typeface="+mj-lt"/>
          <a:ea typeface="+mj-ea"/>
          <a:cs typeface="+mj-cs"/>
          <a:sym typeface="Helvetica Light"/>
        </a:defRPr>
      </a:lvl9pPr>
    </p:titleStyle>
    <p:bodyStyle>
      <a:lvl1pPr marL="0" marR="0" indent="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1pPr>
      <a:lvl2pPr marL="0" marR="0" indent="2286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2pPr>
      <a:lvl3pPr marL="0" marR="0" indent="4572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3pPr>
      <a:lvl4pPr marL="0" marR="0" indent="6858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4pPr>
      <a:lvl5pPr marL="0" marR="0" indent="9144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5pPr>
      <a:lvl6pPr marL="0" marR="0" indent="11430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6pPr>
      <a:lvl7pPr marL="0" marR="0" indent="13716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7pPr>
      <a:lvl8pPr marL="0" marR="0" indent="16002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8pPr>
      <a:lvl9pPr marL="0" marR="0" indent="1828800" algn="ctr" defTabSz="584200" latinLnBrk="0">
        <a:lnSpc>
          <a:spcPct val="100000"/>
        </a:lnSpc>
        <a:spcBef>
          <a:spcPts val="0"/>
        </a:spcBef>
        <a:spcAft>
          <a:spcPts val="0"/>
        </a:spcAft>
        <a:buClrTx/>
        <a:buSzTx/>
        <a:buFontTx/>
        <a:buNone/>
        <a:tabLst/>
        <a:defRPr sz="4200" b="0" i="0" u="none" strike="noStrike" cap="none" spc="0" baseline="0">
          <a:solidFill>
            <a:srgbClr val="FFFFFF"/>
          </a:solidFill>
          <a:uFillTx/>
          <a:latin typeface="+mj-lt"/>
          <a:ea typeface="+mj-ea"/>
          <a:cs typeface="+mj-cs"/>
          <a:sym typeface="Helvetica Ligh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1pPr>
      <a:lvl2pPr marL="0" marR="0" indent="228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2pPr>
      <a:lvl3pPr marL="0" marR="0" indent="457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3pPr>
      <a:lvl4pPr marL="0" marR="0" indent="685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4pPr>
      <a:lvl5pPr marL="0" marR="0" indent="9144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5pPr>
      <a:lvl6pPr marL="0" marR="0" indent="11430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6pPr>
      <a:lvl7pPr marL="0" marR="0" indent="13716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7pPr>
      <a:lvl8pPr marL="0" marR="0" indent="16002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8pPr>
      <a:lvl9pPr marL="0" marR="0" indent="182880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2714-675B-2245-875A-4614B5D102E9}"/>
              </a:ext>
            </a:extLst>
          </p:cNvPr>
          <p:cNvSpPr>
            <a:spLocks noGrp="1"/>
          </p:cNvSpPr>
          <p:nvPr>
            <p:ph type="title"/>
          </p:nvPr>
        </p:nvSpPr>
        <p:spPr>
          <a:xfrm>
            <a:off x="3873688" y="576476"/>
            <a:ext cx="16636625" cy="1559511"/>
          </a:xfrm>
        </p:spPr>
        <p:txBody>
          <a:bodyPr/>
          <a:lstStyle/>
          <a:p>
            <a:r>
              <a:rPr lang="en-US" dirty="0"/>
              <a:t>Before you get started . . .</a:t>
            </a:r>
          </a:p>
        </p:txBody>
      </p:sp>
      <p:sp>
        <p:nvSpPr>
          <p:cNvPr id="3" name="Text Placeholder 2">
            <a:extLst>
              <a:ext uri="{FF2B5EF4-FFF2-40B4-BE49-F238E27FC236}">
                <a16:creationId xmlns:a16="http://schemas.microsoft.com/office/drawing/2014/main" id="{68D9B25E-6CF4-4D4B-9869-1AB39C671C00}"/>
              </a:ext>
            </a:extLst>
          </p:cNvPr>
          <p:cNvSpPr>
            <a:spLocks noGrp="1"/>
          </p:cNvSpPr>
          <p:nvPr>
            <p:ph type="body" idx="1"/>
          </p:nvPr>
        </p:nvSpPr>
        <p:spPr>
          <a:xfrm>
            <a:off x="3873688" y="2565592"/>
            <a:ext cx="16636625" cy="10255892"/>
          </a:xfrm>
        </p:spPr>
        <p:txBody>
          <a:bodyPr>
            <a:normAutofit/>
          </a:bodyPr>
          <a:lstStyle/>
          <a:p>
            <a:r>
              <a:rPr lang="en-US" dirty="0"/>
              <a:t>This presentation template was created to help you make a beautiful presentation.  Unfortunately, PowerPoint is not the easiest program to make something look beautiful in.  It’s made for displaying words and not to convey an emotion.  Also, it’s not “pixel perfect” in its ability to do layout and design.  Not only that, how PowerPoint implements Layouts does not lend itself to layering visual content.  For that reason, we chose to approach this template in a different way.</a:t>
            </a:r>
          </a:p>
          <a:p>
            <a:endParaRPr lang="en-US" dirty="0"/>
          </a:p>
          <a:p>
            <a:r>
              <a:rPr lang="en-US" dirty="0"/>
              <a:t>What you see is what you get.  You have 101 pre-designed slides that are 100% editable.  If you would like an additional slide, then just duplicate the slide.  If you want a slide to go away, just hit delete.  It’s that easy.  We have not implemented the Layout menu functionality.</a:t>
            </a:r>
          </a:p>
          <a:p>
            <a:endParaRPr lang="en-US" dirty="0"/>
          </a:p>
          <a:p>
            <a:r>
              <a:rPr lang="en-US" dirty="0"/>
              <a:t>These layouts were created to bring your story forward through images.  Use text sparingly.  If people are reading, then they are not listening to you speak.  A photo and your voice are 100 times more powerful than a wall of words.</a:t>
            </a:r>
          </a:p>
        </p:txBody>
      </p:sp>
    </p:spTree>
    <p:extLst>
      <p:ext uri="{BB962C8B-B14F-4D97-AF65-F5344CB8AC3E}">
        <p14:creationId xmlns:p14="http://schemas.microsoft.com/office/powerpoint/2010/main" val="182607814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4" name="Our partners"/>
          <p:cNvSpPr txBox="1">
            <a:spLocks noGrp="1"/>
          </p:cNvSpPr>
          <p:nvPr>
            <p:ph type="body" idx="13"/>
          </p:nvPr>
        </p:nvSpPr>
        <p:spPr>
          <a:prstGeom prst="rect">
            <a:avLst/>
          </a:prstGeom>
        </p:spPr>
        <p:txBody>
          <a:bodyPr/>
          <a:lstStyle/>
          <a:p>
            <a:r>
              <a:t>Our partners</a:t>
            </a:r>
          </a:p>
        </p:txBody>
      </p:sp>
      <p:sp>
        <p:nvSpPr>
          <p:cNvPr id="1705" name="Double-click to edit"/>
          <p:cNvSpPr txBox="1">
            <a:spLocks noGrp="1"/>
          </p:cNvSpPr>
          <p:nvPr>
            <p:ph type="body" idx="14"/>
          </p:nvPr>
        </p:nvSpPr>
        <p:spPr>
          <a:prstGeom prst="rect">
            <a:avLst/>
          </a:prstGeom>
        </p:spPr>
        <p:txBody>
          <a:bodyPr/>
          <a:lstStyle/>
          <a:p>
            <a:r>
              <a:t>Double-click to edit</a:t>
            </a:r>
          </a:p>
        </p:txBody>
      </p:sp>
      <p:pic>
        <p:nvPicPr>
          <p:cNvPr id="1706" name="Image" descr="Image"/>
          <p:cNvPicPr>
            <a:picLocks noGrp="1" noChangeAspect="1"/>
          </p:cNvPicPr>
          <p:nvPr>
            <p:ph type="pic" idx="15"/>
          </p:nvPr>
        </p:nvPicPr>
        <p:blipFill>
          <a:blip r:embed="rId2"/>
          <a:stretch>
            <a:fillRect/>
          </a:stretch>
        </p:blipFill>
        <p:spPr>
          <a:prstGeom prst="rect">
            <a:avLst/>
          </a:prstGeom>
        </p:spPr>
      </p:pic>
      <p:pic>
        <p:nvPicPr>
          <p:cNvPr id="1707" name="Image" descr="Image"/>
          <p:cNvPicPr>
            <a:picLocks noGrp="1" noChangeAspect="1"/>
          </p:cNvPicPr>
          <p:nvPr>
            <p:ph type="pic" idx="16"/>
          </p:nvPr>
        </p:nvPicPr>
        <p:blipFill>
          <a:blip r:embed="rId2"/>
          <a:stretch>
            <a:fillRect/>
          </a:stretch>
        </p:blipFill>
        <p:spPr>
          <a:prstGeom prst="rect">
            <a:avLst/>
          </a:prstGeom>
        </p:spPr>
      </p:pic>
      <p:pic>
        <p:nvPicPr>
          <p:cNvPr id="1708" name="Image" descr="Image"/>
          <p:cNvPicPr>
            <a:picLocks noGrp="1" noChangeAspect="1"/>
          </p:cNvPicPr>
          <p:nvPr>
            <p:ph type="pic" idx="17"/>
          </p:nvPr>
        </p:nvPicPr>
        <p:blipFill>
          <a:blip r:embed="rId2"/>
          <a:stretch>
            <a:fillRect/>
          </a:stretch>
        </p:blipFill>
        <p:spPr>
          <a:prstGeom prst="rect">
            <a:avLst/>
          </a:prstGeom>
        </p:spPr>
      </p:pic>
      <p:pic>
        <p:nvPicPr>
          <p:cNvPr id="1709" name="Image" descr="Image"/>
          <p:cNvPicPr>
            <a:picLocks noGrp="1" noChangeAspect="1"/>
          </p:cNvPicPr>
          <p:nvPr>
            <p:ph type="pic" idx="18"/>
          </p:nvPr>
        </p:nvPicPr>
        <p:blipFill>
          <a:blip r:embed="rId2"/>
          <a:stretch>
            <a:fillRect/>
          </a:stretch>
        </p:blipFill>
        <p:spPr>
          <a:prstGeom prst="rect">
            <a:avLst/>
          </a:prstGeom>
        </p:spPr>
      </p:pic>
      <p:pic>
        <p:nvPicPr>
          <p:cNvPr id="1710" name="Image" descr="Image"/>
          <p:cNvPicPr>
            <a:picLocks noGrp="1" noChangeAspect="1"/>
          </p:cNvPicPr>
          <p:nvPr>
            <p:ph type="pic" idx="19"/>
          </p:nvPr>
        </p:nvPicPr>
        <p:blipFill>
          <a:blip r:embed="rId2"/>
          <a:stretch>
            <a:fillRect/>
          </a:stretch>
        </p:blipFill>
        <p:spPr>
          <a:prstGeom prst="rect">
            <a:avLst/>
          </a:prstGeom>
        </p:spPr>
      </p:pic>
      <p:pic>
        <p:nvPicPr>
          <p:cNvPr id="1711" name="Image" descr="Image"/>
          <p:cNvPicPr>
            <a:picLocks noGrp="1" noChangeAspect="1"/>
          </p:cNvPicPr>
          <p:nvPr>
            <p:ph type="pic" idx="20"/>
          </p:nvPr>
        </p:nvPicPr>
        <p:blipFill>
          <a:blip r:embed="rId2"/>
          <a:stretch>
            <a:fillRect/>
          </a:stretch>
        </p:blipFill>
        <p:spPr>
          <a:prstGeom prst="rect">
            <a:avLst/>
          </a:prstGeom>
        </p:spPr>
      </p:pic>
      <p:pic>
        <p:nvPicPr>
          <p:cNvPr id="1712" name="Image" descr="Image"/>
          <p:cNvPicPr>
            <a:picLocks noGrp="1" noChangeAspect="1"/>
          </p:cNvPicPr>
          <p:nvPr>
            <p:ph type="pic" idx="21"/>
          </p:nvPr>
        </p:nvPicPr>
        <p:blipFill>
          <a:blip r:embed="rId2"/>
          <a:stretch>
            <a:fillRect/>
          </a:stretch>
        </p:blipFill>
        <p:spPr>
          <a:prstGeom prst="rect">
            <a:avLst/>
          </a:prstGeom>
        </p:spPr>
      </p:pic>
      <p:pic>
        <p:nvPicPr>
          <p:cNvPr id="1713" name="Image" descr="Image"/>
          <p:cNvPicPr>
            <a:picLocks noGrp="1" noChangeAspect="1"/>
          </p:cNvPicPr>
          <p:nvPr>
            <p:ph type="pic" idx="22"/>
          </p:nvPr>
        </p:nvPicPr>
        <p:blipFill>
          <a:blip r:embed="rId2"/>
          <a:stretch>
            <a:fillRect/>
          </a:stretch>
        </p:blipFill>
        <p:spPr>
          <a:prstGeom prst="rect">
            <a:avLst/>
          </a:prstGeom>
        </p:spPr>
      </p:pic>
      <p:pic>
        <p:nvPicPr>
          <p:cNvPr id="1714" name="Image" descr="Image"/>
          <p:cNvPicPr>
            <a:picLocks noGrp="1" noChangeAspect="1"/>
          </p:cNvPicPr>
          <p:nvPr>
            <p:ph type="pic" idx="23"/>
          </p:nvPr>
        </p:nvPicPr>
        <p:blipFill>
          <a:blip r:embed="rId2"/>
          <a:stretch>
            <a:fillRect/>
          </a:stretch>
        </p:blipFill>
        <p:spPr>
          <a:prstGeom prst="rect">
            <a:avLst/>
          </a:prstGeom>
        </p:spPr>
      </p:pic>
      <p:pic>
        <p:nvPicPr>
          <p:cNvPr id="1715" name="Image" descr="Image"/>
          <p:cNvPicPr>
            <a:picLocks noGrp="1" noChangeAspect="1"/>
          </p:cNvPicPr>
          <p:nvPr>
            <p:ph type="pic" idx="24"/>
          </p:nvPr>
        </p:nvPicPr>
        <p:blipFill>
          <a:blip r:embed="rId2"/>
          <a:stretch>
            <a:fillRect/>
          </a:stretch>
        </p:blipFill>
        <p:spPr>
          <a:prstGeom prst="rect">
            <a:avLst/>
          </a:prstGeom>
        </p:spPr>
      </p:pic>
      <p:pic>
        <p:nvPicPr>
          <p:cNvPr id="1716" name="Image" descr="Image"/>
          <p:cNvPicPr>
            <a:picLocks noGrp="1" noChangeAspect="1"/>
          </p:cNvPicPr>
          <p:nvPr>
            <p:ph type="pic" idx="25"/>
          </p:nvPr>
        </p:nvPicPr>
        <p:blipFill>
          <a:blip r:embed="rId2"/>
          <a:stretch>
            <a:fillRect/>
          </a:stretch>
        </p:blipFill>
        <p:spPr>
          <a:prstGeom prst="rect">
            <a:avLst/>
          </a:prstGeom>
        </p:spPr>
      </p:pic>
      <p:pic>
        <p:nvPicPr>
          <p:cNvPr id="1717" name="Image" descr="Image"/>
          <p:cNvPicPr>
            <a:picLocks noGrp="1" noChangeAspect="1"/>
          </p:cNvPicPr>
          <p:nvPr>
            <p:ph type="pic" idx="26"/>
          </p:nvPr>
        </p:nvPicPr>
        <p:blipFill>
          <a:blip r:embed="rId2"/>
          <a:stretch>
            <a:fillRect/>
          </a:stretch>
        </p:blipFill>
        <p:spPr>
          <a:prstGeom prst="rect">
            <a:avLst/>
          </a:prstGeom>
        </p:spPr>
      </p:pic>
      <p:pic>
        <p:nvPicPr>
          <p:cNvPr id="1718" name="Image" descr="Image"/>
          <p:cNvPicPr>
            <a:picLocks noGrp="1" noChangeAspect="1"/>
          </p:cNvPicPr>
          <p:nvPr>
            <p:ph type="pic" idx="27"/>
          </p:nvPr>
        </p:nvPicPr>
        <p:blipFill>
          <a:blip r:embed="rId2"/>
          <a:stretch>
            <a:fillRect/>
          </a:stretch>
        </p:blipFill>
        <p:spPr>
          <a:prstGeom prst="rect">
            <a:avLst/>
          </a:prstGeom>
        </p:spPr>
      </p:pic>
      <p:pic>
        <p:nvPicPr>
          <p:cNvPr id="1719" name="Image" descr="Image"/>
          <p:cNvPicPr>
            <a:picLocks noGrp="1" noChangeAspect="1"/>
          </p:cNvPicPr>
          <p:nvPr>
            <p:ph type="pic" idx="28"/>
          </p:nvPr>
        </p:nvPicPr>
        <p:blipFill>
          <a:blip r:embed="rId2"/>
          <a:stretch>
            <a:fillRect/>
          </a:stretch>
        </p:blipFill>
        <p:spPr>
          <a:prstGeom prst="rect">
            <a:avLst/>
          </a:prstGeom>
        </p:spPr>
      </p:pic>
      <p:pic>
        <p:nvPicPr>
          <p:cNvPr id="1720" name="Image" descr="Image"/>
          <p:cNvPicPr>
            <a:picLocks noGrp="1" noChangeAspect="1"/>
          </p:cNvPicPr>
          <p:nvPr>
            <p:ph type="pic" idx="29"/>
          </p:nvPr>
        </p:nvPicPr>
        <p:blipFill>
          <a:blip r:embed="rId2"/>
          <a:stretch>
            <a:fillRect/>
          </a:stretch>
        </p:blipFill>
        <p:spPr>
          <a:prstGeom prst="rect">
            <a:avLst/>
          </a:prstGeom>
        </p:spPr>
      </p:pic>
      <p:pic>
        <p:nvPicPr>
          <p:cNvPr id="1721" name="Image" descr="Image"/>
          <p:cNvPicPr>
            <a:picLocks noGrp="1" noChangeAspect="1"/>
          </p:cNvPicPr>
          <p:nvPr>
            <p:ph type="pic" idx="30"/>
          </p:nvPr>
        </p:nvPicPr>
        <p:blipFill>
          <a:blip r:embed="rId2"/>
          <a:stretch>
            <a:fillRect/>
          </a:stretch>
        </p:blipFill>
        <p:spPr>
          <a:prstGeom prst="rect">
            <a:avLst/>
          </a:prstGeom>
        </p:spPr>
      </p:pic>
      <p:pic>
        <p:nvPicPr>
          <p:cNvPr id="1722" name="Image" descr="Image"/>
          <p:cNvPicPr>
            <a:picLocks noGrp="1" noChangeAspect="1"/>
          </p:cNvPicPr>
          <p:nvPr>
            <p:ph type="pic" idx="31"/>
          </p:nvPr>
        </p:nvPicPr>
        <p:blipFill>
          <a:blip r:embed="rId2"/>
          <a:stretch>
            <a:fillRect/>
          </a:stretch>
        </p:blipFill>
        <p:spPr>
          <a:prstGeom prst="rect">
            <a:avLst/>
          </a:prstGeom>
        </p:spPr>
      </p:pic>
      <p:pic>
        <p:nvPicPr>
          <p:cNvPr id="1723" name="Image" descr="Image"/>
          <p:cNvPicPr>
            <a:picLocks noGrp="1" noChangeAspect="1"/>
          </p:cNvPicPr>
          <p:nvPr>
            <p:ph type="pic" idx="32"/>
          </p:nvPr>
        </p:nvPicPr>
        <p:blipFill>
          <a:blip r:embed="rId2"/>
          <a:stretch>
            <a:fillRect/>
          </a:stretch>
        </p:blipFill>
        <p:spPr>
          <a:prstGeom prst="rect">
            <a:avLst/>
          </a:prstGeom>
        </p:spPr>
      </p:pic>
      <p:pic>
        <p:nvPicPr>
          <p:cNvPr id="1724" name="Image" descr="Image"/>
          <p:cNvPicPr>
            <a:picLocks noGrp="1" noChangeAspect="1"/>
          </p:cNvPicPr>
          <p:nvPr>
            <p:ph type="pic" idx="33"/>
          </p:nvPr>
        </p:nvPicPr>
        <p:blipFill>
          <a:blip r:embed="rId2"/>
          <a:stretch>
            <a:fillRect/>
          </a:stretch>
        </p:blipFill>
        <p:spPr>
          <a:prstGeom prst="rect">
            <a:avLst/>
          </a:prstGeom>
        </p:spPr>
      </p:pic>
      <p:pic>
        <p:nvPicPr>
          <p:cNvPr id="1725" name="Image" descr="Image"/>
          <p:cNvPicPr>
            <a:picLocks noGrp="1" noChangeAspect="1"/>
          </p:cNvPicPr>
          <p:nvPr>
            <p:ph type="pic" idx="34"/>
          </p:nvPr>
        </p:nvPicPr>
        <p:blipFill>
          <a:blip r:embed="rId2"/>
          <a:stretch>
            <a:fillRect/>
          </a:stretch>
        </p:blipFill>
        <p:spPr>
          <a:prstGeom prst="rect">
            <a:avLst/>
          </a:prstGeom>
        </p:spPr>
      </p:pic>
      <p:pic>
        <p:nvPicPr>
          <p:cNvPr id="1726" name="Image" descr="Image"/>
          <p:cNvPicPr>
            <a:picLocks noGrp="1" noChangeAspect="1"/>
          </p:cNvPicPr>
          <p:nvPr>
            <p:ph type="pic" idx="35"/>
          </p:nvPr>
        </p:nvPicPr>
        <p:blipFill>
          <a:blip r:embed="rId2"/>
          <a:stretch>
            <a:fillRect/>
          </a:stretch>
        </p:blipFill>
        <p:spPr>
          <a:prstGeom prst="rect">
            <a:avLst/>
          </a:prstGeom>
        </p:spPr>
      </p:pic>
      <p:pic>
        <p:nvPicPr>
          <p:cNvPr id="1727" name="Image" descr="Image"/>
          <p:cNvPicPr>
            <a:picLocks noGrp="1" noChangeAspect="1"/>
          </p:cNvPicPr>
          <p:nvPr>
            <p:ph type="pic" idx="36"/>
          </p:nvPr>
        </p:nvPicPr>
        <p:blipFill>
          <a:blip r:embed="rId2"/>
          <a:stretch>
            <a:fillRect/>
          </a:stretch>
        </p:blipFill>
        <p:spPr>
          <a:prstGeom prst="rect">
            <a:avLst/>
          </a:prstGeom>
        </p:spPr>
      </p:pic>
      <p:sp>
        <p:nvSpPr>
          <p:cNvPr id="172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2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30" name="Organization name"/>
          <p:cNvSpPr txBox="1">
            <a:spLocks noGrp="1"/>
          </p:cNvSpPr>
          <p:nvPr>
            <p:ph type="body" idx="37"/>
          </p:nvPr>
        </p:nvSpPr>
        <p:spPr>
          <a:prstGeom prst="rect">
            <a:avLst/>
          </a:prstGeom>
        </p:spPr>
        <p:txBody>
          <a:bodyPr/>
          <a:lstStyle/>
          <a:p>
            <a:r>
              <a:t>Organization name</a:t>
            </a:r>
          </a:p>
        </p:txBody>
      </p:sp>
    </p:spTree>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D8370D5-17CD-204E-AD45-63D3E1B22209}"/>
              </a:ext>
            </a:extLst>
          </p:cNvPr>
          <p:cNvSpPr>
            <a:spLocks noGrp="1"/>
          </p:cNvSpPr>
          <p:nvPr>
            <p:ph type="pic" idx="13"/>
          </p:nvPr>
        </p:nvSpPr>
        <p:spPr>
          <a:xfrm>
            <a:off x="76274" y="89261"/>
            <a:ext cx="12094491" cy="12740642"/>
          </a:xfrm>
          <a:solidFill>
            <a:schemeClr val="bg2">
              <a:lumMod val="90000"/>
            </a:schemeClr>
          </a:solidFill>
        </p:spPr>
      </p:sp>
      <p:sp>
        <p:nvSpPr>
          <p:cNvPr id="5" name="Picture Placeholder 4">
            <a:extLst>
              <a:ext uri="{FF2B5EF4-FFF2-40B4-BE49-F238E27FC236}">
                <a16:creationId xmlns:a16="http://schemas.microsoft.com/office/drawing/2014/main" id="{2708DE23-C5D2-6A41-AB3D-8211375AB0EF}"/>
              </a:ext>
            </a:extLst>
          </p:cNvPr>
          <p:cNvSpPr>
            <a:spLocks noGrp="1"/>
          </p:cNvSpPr>
          <p:nvPr>
            <p:ph type="pic" idx="15"/>
          </p:nvPr>
        </p:nvSpPr>
        <p:spPr>
          <a:xfrm>
            <a:off x="12213236" y="89260"/>
            <a:ext cx="12056296" cy="6396199"/>
          </a:xfrm>
          <a:solidFill>
            <a:schemeClr val="bg2">
              <a:lumMod val="90000"/>
            </a:schemeClr>
          </a:solidFill>
        </p:spPr>
      </p:sp>
      <p:sp>
        <p:nvSpPr>
          <p:cNvPr id="7" name="Picture Placeholder 6">
            <a:extLst>
              <a:ext uri="{FF2B5EF4-FFF2-40B4-BE49-F238E27FC236}">
                <a16:creationId xmlns:a16="http://schemas.microsoft.com/office/drawing/2014/main" id="{DFE2D001-D66B-2A41-8370-CA5A3E4191FE}"/>
              </a:ext>
            </a:extLst>
          </p:cNvPr>
          <p:cNvSpPr>
            <a:spLocks noGrp="1"/>
          </p:cNvSpPr>
          <p:nvPr>
            <p:ph type="pic" idx="14"/>
          </p:nvPr>
        </p:nvSpPr>
        <p:spPr>
          <a:xfrm>
            <a:off x="12213236" y="6485462"/>
            <a:ext cx="12074396" cy="6344441"/>
          </a:xfrm>
          <a:solidFill>
            <a:schemeClr val="bg2">
              <a:lumMod val="90000"/>
            </a:schemeClr>
          </a:solidFill>
        </p:spPr>
      </p:sp>
      <p:sp>
        <p:nvSpPr>
          <p:cNvPr id="266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65" name="Line"/>
          <p:cNvSpPr/>
          <p:nvPr/>
        </p:nvSpPr>
        <p:spPr>
          <a:xfrm flipH="1" flipV="1">
            <a:off x="12196735" y="6485462"/>
            <a:ext cx="1210196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6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6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68"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FAFD9E-28D3-1F4A-A5B9-ADF1528FD8F0}"/>
              </a:ext>
            </a:extLst>
          </p:cNvPr>
          <p:cNvSpPr>
            <a:spLocks noGrp="1"/>
          </p:cNvSpPr>
          <p:nvPr>
            <p:ph type="pic" idx="13"/>
          </p:nvPr>
        </p:nvSpPr>
        <p:spPr>
          <a:xfrm>
            <a:off x="67535" y="89262"/>
            <a:ext cx="12115713" cy="6396197"/>
          </a:xfrm>
          <a:solidFill>
            <a:schemeClr val="bg2">
              <a:lumMod val="90000"/>
            </a:schemeClr>
          </a:solidFill>
        </p:spPr>
      </p:sp>
      <p:sp>
        <p:nvSpPr>
          <p:cNvPr id="5" name="Picture Placeholder 4">
            <a:extLst>
              <a:ext uri="{FF2B5EF4-FFF2-40B4-BE49-F238E27FC236}">
                <a16:creationId xmlns:a16="http://schemas.microsoft.com/office/drawing/2014/main" id="{9A8662EA-5D1A-E541-A985-9E389167CFA6}"/>
              </a:ext>
            </a:extLst>
          </p:cNvPr>
          <p:cNvSpPr>
            <a:spLocks noGrp="1"/>
          </p:cNvSpPr>
          <p:nvPr>
            <p:ph type="pic" idx="16"/>
          </p:nvPr>
        </p:nvSpPr>
        <p:spPr>
          <a:xfrm>
            <a:off x="12213236" y="89262"/>
            <a:ext cx="12091672" cy="6396197"/>
          </a:xfrm>
          <a:solidFill>
            <a:schemeClr val="bg2">
              <a:lumMod val="90000"/>
            </a:schemeClr>
          </a:solidFill>
        </p:spPr>
      </p:sp>
      <p:sp>
        <p:nvSpPr>
          <p:cNvPr id="7" name="Picture Placeholder 6">
            <a:extLst>
              <a:ext uri="{FF2B5EF4-FFF2-40B4-BE49-F238E27FC236}">
                <a16:creationId xmlns:a16="http://schemas.microsoft.com/office/drawing/2014/main" id="{464E7AD9-61C1-C74D-89B7-6E4D3AEF1F6C}"/>
              </a:ext>
            </a:extLst>
          </p:cNvPr>
          <p:cNvSpPr>
            <a:spLocks noGrp="1"/>
          </p:cNvSpPr>
          <p:nvPr>
            <p:ph type="pic" idx="15"/>
          </p:nvPr>
        </p:nvSpPr>
        <p:spPr>
          <a:xfrm>
            <a:off x="12213236" y="6485459"/>
            <a:ext cx="12068363" cy="6396197"/>
          </a:xfrm>
          <a:solidFill>
            <a:schemeClr val="bg2">
              <a:lumMod val="90000"/>
            </a:schemeClr>
          </a:solidFill>
        </p:spPr>
      </p:sp>
      <p:sp>
        <p:nvSpPr>
          <p:cNvPr id="9" name="Picture Placeholder 8">
            <a:extLst>
              <a:ext uri="{FF2B5EF4-FFF2-40B4-BE49-F238E27FC236}">
                <a16:creationId xmlns:a16="http://schemas.microsoft.com/office/drawing/2014/main" id="{B28738E2-A2E3-1B4A-A88B-B9A3F31E9957}"/>
              </a:ext>
            </a:extLst>
          </p:cNvPr>
          <p:cNvSpPr>
            <a:spLocks noGrp="1"/>
          </p:cNvSpPr>
          <p:nvPr>
            <p:ph type="pic" idx="14"/>
          </p:nvPr>
        </p:nvSpPr>
        <p:spPr>
          <a:xfrm>
            <a:off x="95781" y="6485459"/>
            <a:ext cx="12087468" cy="6396197"/>
          </a:xfrm>
          <a:solidFill>
            <a:schemeClr val="bg2">
              <a:lumMod val="90000"/>
            </a:schemeClr>
          </a:solidFill>
        </p:spPr>
      </p:sp>
      <p:sp>
        <p:nvSpPr>
          <p:cNvPr id="267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75" name="Line"/>
          <p:cNvSpPr/>
          <p:nvPr/>
        </p:nvSpPr>
        <p:spPr>
          <a:xfrm flipH="1" flipV="1">
            <a:off x="115838" y="6485462"/>
            <a:ext cx="2415232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7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7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78"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2630E44-0D96-994E-B72E-AB0361C211D1}"/>
              </a:ext>
            </a:extLst>
          </p:cNvPr>
          <p:cNvSpPr>
            <a:spLocks noGrp="1"/>
          </p:cNvSpPr>
          <p:nvPr>
            <p:ph type="pic" idx="13"/>
          </p:nvPr>
        </p:nvSpPr>
        <p:spPr>
          <a:xfrm>
            <a:off x="53184" y="89262"/>
            <a:ext cx="24252049" cy="12740641"/>
          </a:xfrm>
          <a:solidFill>
            <a:schemeClr val="bg2">
              <a:lumMod val="90000"/>
            </a:schemeClr>
          </a:solidFill>
        </p:spPr>
      </p:sp>
      <p:sp>
        <p:nvSpPr>
          <p:cNvPr id="268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8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83" name="Organization name"/>
          <p:cNvSpPr txBox="1">
            <a:spLocks noGrp="1"/>
          </p:cNvSpPr>
          <p:nvPr>
            <p:ph type="body" idx="14"/>
          </p:nvPr>
        </p:nvSpPr>
        <p:spPr>
          <a:xfrm>
            <a:off x="351703" y="12996273"/>
            <a:ext cx="2695855" cy="459741"/>
          </a:xfrm>
          <a:prstGeom prst="rect">
            <a:avLst/>
          </a:prstGeom>
        </p:spPr>
        <p:txBody>
          <a:bodyPr/>
          <a:lstStyle/>
          <a:p>
            <a:r>
              <a:rPr dirty="0"/>
              <a:t>Organization name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C9A632F-49EE-4C45-9FEE-2A2E2082231C}"/>
              </a:ext>
            </a:extLst>
          </p:cNvPr>
          <p:cNvSpPr>
            <a:spLocks noGrp="1"/>
          </p:cNvSpPr>
          <p:nvPr>
            <p:ph type="pic" idx="13"/>
          </p:nvPr>
        </p:nvSpPr>
        <p:spPr>
          <a:xfrm>
            <a:off x="8950" y="62028"/>
            <a:ext cx="7271466" cy="12736365"/>
          </a:xfrm>
          <a:solidFill>
            <a:schemeClr val="bg2">
              <a:lumMod val="90000"/>
            </a:schemeClr>
          </a:solidFill>
        </p:spPr>
      </p:sp>
      <p:sp>
        <p:nvSpPr>
          <p:cNvPr id="5" name="Picture Placeholder 4">
            <a:extLst>
              <a:ext uri="{FF2B5EF4-FFF2-40B4-BE49-F238E27FC236}">
                <a16:creationId xmlns:a16="http://schemas.microsoft.com/office/drawing/2014/main" id="{BA033585-1154-7C40-B650-0366A3DDFD7E}"/>
              </a:ext>
            </a:extLst>
          </p:cNvPr>
          <p:cNvSpPr>
            <a:spLocks noGrp="1"/>
          </p:cNvSpPr>
          <p:nvPr>
            <p:ph type="pic" idx="14"/>
          </p:nvPr>
        </p:nvSpPr>
        <p:spPr>
          <a:xfrm>
            <a:off x="17103634" y="62028"/>
            <a:ext cx="7187652" cy="12736366"/>
          </a:xfrm>
          <a:solidFill>
            <a:schemeClr val="bg2">
              <a:lumMod val="90000"/>
            </a:schemeClr>
          </a:solidFill>
        </p:spPr>
      </p:sp>
      <p:sp>
        <p:nvSpPr>
          <p:cNvPr id="1734"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35"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36" name="Title Text"/>
          <p:cNvSpPr txBox="1">
            <a:spLocks noGrp="1"/>
          </p:cNvSpPr>
          <p:nvPr>
            <p:ph type="body" idx="15"/>
          </p:nvPr>
        </p:nvSpPr>
        <p:spPr>
          <a:xfrm>
            <a:off x="8044677" y="1093852"/>
            <a:ext cx="8473118" cy="5606414"/>
          </a:xfrm>
          <a:prstGeom prst="rect">
            <a:avLst/>
          </a:prstGeom>
        </p:spPr>
        <p:txBody>
          <a:bodyPr/>
          <a:lstStyle/>
          <a:p>
            <a:r>
              <a:t>Title Text</a:t>
            </a:r>
          </a:p>
        </p:txBody>
      </p:sp>
      <p:sp>
        <p:nvSpPr>
          <p:cNvPr id="1737" name="Body Level One…"/>
          <p:cNvSpPr txBox="1">
            <a:spLocks noGrp="1"/>
          </p:cNvSpPr>
          <p:nvPr>
            <p:ph type="body" idx="16"/>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73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3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40"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5180B73-01B9-7842-BA4F-88CC54107082}"/>
              </a:ext>
            </a:extLst>
          </p:cNvPr>
          <p:cNvSpPr>
            <a:spLocks noGrp="1"/>
          </p:cNvSpPr>
          <p:nvPr>
            <p:ph type="pic" idx="13"/>
          </p:nvPr>
        </p:nvSpPr>
        <p:spPr>
          <a:xfrm>
            <a:off x="20099" y="0"/>
            <a:ext cx="24296638" cy="9931166"/>
          </a:xfrm>
          <a:solidFill>
            <a:schemeClr val="bg2">
              <a:lumMod val="90000"/>
            </a:schemeClr>
          </a:solidFill>
        </p:spPr>
      </p:sp>
      <p:sp>
        <p:nvSpPr>
          <p:cNvPr id="1743"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44" name="Circle"/>
          <p:cNvSpPr>
            <a:spLocks noGrp="1"/>
          </p:cNvSpPr>
          <p:nvPr>
            <p:ph type="body" idx="14"/>
          </p:nvPr>
        </p:nvSpPr>
        <p:spPr>
          <a:prstGeom prst="ellipse">
            <a:avLst/>
          </a:prstGeom>
        </p:spPr>
        <p:txBody>
          <a:bodyPr/>
          <a:lstStyle/>
          <a:p>
            <a:pPr>
              <a:defRPr sz="3000"/>
            </a:pPr>
            <a:endParaRPr/>
          </a:p>
        </p:txBody>
      </p:sp>
      <p:sp>
        <p:nvSpPr>
          <p:cNvPr id="1745" name="Short stage description"/>
          <p:cNvSpPr txBox="1">
            <a:spLocks noGrp="1"/>
          </p:cNvSpPr>
          <p:nvPr>
            <p:ph type="body" idx="15"/>
          </p:nvPr>
        </p:nvSpPr>
        <p:spPr>
          <a:prstGeom prst="rect">
            <a:avLst/>
          </a:prstGeom>
        </p:spPr>
        <p:txBody>
          <a:bodyPr/>
          <a:lstStyle/>
          <a:p>
            <a:r>
              <a:t>Short stage description</a:t>
            </a:r>
          </a:p>
        </p:txBody>
      </p:sp>
      <p:sp>
        <p:nvSpPr>
          <p:cNvPr id="1746" name="Circle"/>
          <p:cNvSpPr/>
          <p:nvPr/>
        </p:nvSpPr>
        <p:spPr>
          <a:xfrm>
            <a:off x="463121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47" name="Circle"/>
          <p:cNvSpPr/>
          <p:nvPr/>
        </p:nvSpPr>
        <p:spPr>
          <a:xfrm>
            <a:off x="11832490"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48" name="Circle"/>
          <p:cNvSpPr/>
          <p:nvPr/>
        </p:nvSpPr>
        <p:spPr>
          <a:xfrm>
            <a:off x="8229772"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49" name="Circle"/>
          <p:cNvSpPr/>
          <p:nvPr/>
        </p:nvSpPr>
        <p:spPr>
          <a:xfrm>
            <a:off x="15419559"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0" name="Line"/>
          <p:cNvSpPr/>
          <p:nvPr/>
        </p:nvSpPr>
        <p:spPr>
          <a:xfrm>
            <a:off x="16139997" y="11038744"/>
            <a:ext cx="2881341"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1" name="Line"/>
          <p:cNvSpPr/>
          <p:nvPr/>
        </p:nvSpPr>
        <p:spPr>
          <a:xfrm>
            <a:off x="12569297" y="11038744"/>
            <a:ext cx="281298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2" name="Line"/>
          <p:cNvSpPr/>
          <p:nvPr/>
        </p:nvSpPr>
        <p:spPr>
          <a:xfrm>
            <a:off x="5360481" y="11038744"/>
            <a:ext cx="284811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3" name="Line"/>
          <p:cNvSpPr/>
          <p:nvPr/>
        </p:nvSpPr>
        <p:spPr>
          <a:xfrm>
            <a:off x="8963462" y="11038744"/>
            <a:ext cx="284811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4" name="Circle"/>
          <p:cNvSpPr/>
          <p:nvPr/>
        </p:nvSpPr>
        <p:spPr>
          <a:xfrm>
            <a:off x="19022277"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5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5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57"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B79F9DF-0423-F646-BFFB-13CB68422CFB}"/>
              </a:ext>
            </a:extLst>
          </p:cNvPr>
          <p:cNvSpPr>
            <a:spLocks noGrp="1"/>
          </p:cNvSpPr>
          <p:nvPr>
            <p:ph type="pic" idx="13"/>
          </p:nvPr>
        </p:nvSpPr>
        <p:spPr>
          <a:xfrm>
            <a:off x="-1" y="0"/>
            <a:ext cx="24284193" cy="9931166"/>
          </a:xfrm>
          <a:solidFill>
            <a:schemeClr val="bg2">
              <a:lumMod val="90000"/>
            </a:schemeClr>
          </a:solidFill>
        </p:spPr>
      </p:sp>
      <p:sp>
        <p:nvSpPr>
          <p:cNvPr id="1760"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61" name="Circle"/>
          <p:cNvSpPr>
            <a:spLocks noGrp="1"/>
          </p:cNvSpPr>
          <p:nvPr>
            <p:ph type="body" idx="14"/>
          </p:nvPr>
        </p:nvSpPr>
        <p:spPr>
          <a:prstGeom prst="ellipse">
            <a:avLst/>
          </a:prstGeom>
        </p:spPr>
        <p:txBody>
          <a:bodyPr/>
          <a:lstStyle/>
          <a:p>
            <a:pPr>
              <a:defRPr sz="3000"/>
            </a:pPr>
            <a:endParaRPr/>
          </a:p>
        </p:txBody>
      </p:sp>
      <p:sp>
        <p:nvSpPr>
          <p:cNvPr id="1762" name="Short stage description"/>
          <p:cNvSpPr txBox="1">
            <a:spLocks noGrp="1"/>
          </p:cNvSpPr>
          <p:nvPr>
            <p:ph type="body" idx="15"/>
          </p:nvPr>
        </p:nvSpPr>
        <p:spPr>
          <a:prstGeom prst="rect">
            <a:avLst/>
          </a:prstGeom>
        </p:spPr>
        <p:txBody>
          <a:bodyPr/>
          <a:lstStyle/>
          <a:p>
            <a:r>
              <a:t>Short stage description</a:t>
            </a:r>
          </a:p>
        </p:txBody>
      </p:sp>
      <p:sp>
        <p:nvSpPr>
          <p:cNvPr id="1763" name="Circle"/>
          <p:cNvSpPr/>
          <p:nvPr/>
        </p:nvSpPr>
        <p:spPr>
          <a:xfrm>
            <a:off x="353393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4" name="Circle"/>
          <p:cNvSpPr/>
          <p:nvPr/>
        </p:nvSpPr>
        <p:spPr>
          <a:xfrm>
            <a:off x="10160444"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5" name="Circle"/>
          <p:cNvSpPr/>
          <p:nvPr/>
        </p:nvSpPr>
        <p:spPr>
          <a:xfrm>
            <a:off x="6832046"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6" name="Circle"/>
          <p:cNvSpPr/>
          <p:nvPr/>
        </p:nvSpPr>
        <p:spPr>
          <a:xfrm>
            <a:off x="16788527"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7" name="Circle"/>
          <p:cNvSpPr/>
          <p:nvPr/>
        </p:nvSpPr>
        <p:spPr>
          <a:xfrm>
            <a:off x="13473193"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8" name="Line"/>
          <p:cNvSpPr/>
          <p:nvPr/>
        </p:nvSpPr>
        <p:spPr>
          <a:xfrm>
            <a:off x="14201728" y="11038744"/>
            <a:ext cx="2608810"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69" name="Line"/>
          <p:cNvSpPr/>
          <p:nvPr/>
        </p:nvSpPr>
        <p:spPr>
          <a:xfrm>
            <a:off x="17530054" y="11038744"/>
            <a:ext cx="258856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70" name="Line"/>
          <p:cNvSpPr/>
          <p:nvPr/>
        </p:nvSpPr>
        <p:spPr>
          <a:xfrm>
            <a:off x="10903321" y="11038744"/>
            <a:ext cx="257735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71" name="Line"/>
          <p:cNvSpPr/>
          <p:nvPr/>
        </p:nvSpPr>
        <p:spPr>
          <a:xfrm>
            <a:off x="4263201" y="11038744"/>
            <a:ext cx="2588566"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72" name="Line"/>
          <p:cNvSpPr/>
          <p:nvPr/>
        </p:nvSpPr>
        <p:spPr>
          <a:xfrm>
            <a:off x="7565737" y="11038744"/>
            <a:ext cx="2579868"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73" name="Circle"/>
          <p:cNvSpPr/>
          <p:nvPr/>
        </p:nvSpPr>
        <p:spPr>
          <a:xfrm>
            <a:off x="2011955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7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7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76"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DF24550-5B9F-794F-835C-4320F4AE9180}"/>
              </a:ext>
            </a:extLst>
          </p:cNvPr>
          <p:cNvSpPr>
            <a:spLocks noGrp="1"/>
          </p:cNvSpPr>
          <p:nvPr>
            <p:ph type="pic" idx="13"/>
          </p:nvPr>
        </p:nvSpPr>
        <p:spPr>
          <a:xfrm>
            <a:off x="85086" y="-1"/>
            <a:ext cx="24215776" cy="9931165"/>
          </a:xfrm>
          <a:solidFill>
            <a:schemeClr val="bg2">
              <a:lumMod val="90000"/>
            </a:schemeClr>
          </a:solidFill>
        </p:spPr>
      </p:sp>
      <p:sp>
        <p:nvSpPr>
          <p:cNvPr id="1779"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80" name="Circle"/>
          <p:cNvSpPr>
            <a:spLocks noGrp="1"/>
          </p:cNvSpPr>
          <p:nvPr>
            <p:ph type="body" idx="14"/>
          </p:nvPr>
        </p:nvSpPr>
        <p:spPr>
          <a:xfrm>
            <a:off x="3537794" y="10678769"/>
            <a:ext cx="746075" cy="746076"/>
          </a:xfrm>
          <a:prstGeom prst="ellipse">
            <a:avLst/>
          </a:prstGeom>
        </p:spPr>
        <p:txBody>
          <a:bodyPr/>
          <a:lstStyle/>
          <a:p>
            <a:pPr>
              <a:defRPr sz="3000"/>
            </a:pPr>
            <a:endParaRPr dirty="0"/>
          </a:p>
        </p:txBody>
      </p:sp>
      <p:sp>
        <p:nvSpPr>
          <p:cNvPr id="1781" name="Short stage description"/>
          <p:cNvSpPr txBox="1">
            <a:spLocks noGrp="1"/>
          </p:cNvSpPr>
          <p:nvPr>
            <p:ph type="body" idx="15"/>
          </p:nvPr>
        </p:nvSpPr>
        <p:spPr>
          <a:prstGeom prst="rect">
            <a:avLst/>
          </a:prstGeom>
        </p:spPr>
        <p:txBody>
          <a:bodyPr/>
          <a:lstStyle/>
          <a:p>
            <a:r>
              <a:t>Short stage description</a:t>
            </a:r>
          </a:p>
        </p:txBody>
      </p:sp>
      <p:sp>
        <p:nvSpPr>
          <p:cNvPr id="1782" name="Circle"/>
          <p:cNvSpPr/>
          <p:nvPr/>
        </p:nvSpPr>
        <p:spPr>
          <a:xfrm>
            <a:off x="3533931"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3" name="Circle"/>
          <p:cNvSpPr/>
          <p:nvPr/>
        </p:nvSpPr>
        <p:spPr>
          <a:xfrm>
            <a:off x="9050101"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4" name="Circle"/>
          <p:cNvSpPr/>
          <p:nvPr/>
        </p:nvSpPr>
        <p:spPr>
          <a:xfrm>
            <a:off x="6296469"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5" name="Circle"/>
          <p:cNvSpPr/>
          <p:nvPr/>
        </p:nvSpPr>
        <p:spPr>
          <a:xfrm>
            <a:off x="17350229"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6" name="Circle"/>
          <p:cNvSpPr/>
          <p:nvPr/>
        </p:nvSpPr>
        <p:spPr>
          <a:xfrm>
            <a:off x="1458353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7" name="Line"/>
          <p:cNvSpPr/>
          <p:nvPr/>
        </p:nvSpPr>
        <p:spPr>
          <a:xfrm>
            <a:off x="15305851" y="11038744"/>
            <a:ext cx="2054326"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8" name="Line"/>
          <p:cNvSpPr/>
          <p:nvPr/>
        </p:nvSpPr>
        <p:spPr>
          <a:xfrm>
            <a:off x="18088182" y="11038744"/>
            <a:ext cx="1983735"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89" name="Line"/>
          <p:cNvSpPr/>
          <p:nvPr/>
        </p:nvSpPr>
        <p:spPr>
          <a:xfrm>
            <a:off x="9785139"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0" name="Line"/>
          <p:cNvSpPr/>
          <p:nvPr/>
        </p:nvSpPr>
        <p:spPr>
          <a:xfrm>
            <a:off x="12546262"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1" name="Line"/>
          <p:cNvSpPr/>
          <p:nvPr/>
        </p:nvSpPr>
        <p:spPr>
          <a:xfrm>
            <a:off x="4263201" y="11038744"/>
            <a:ext cx="2040074"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2" name="Line"/>
          <p:cNvSpPr/>
          <p:nvPr/>
        </p:nvSpPr>
        <p:spPr>
          <a:xfrm>
            <a:off x="7056285" y="11038744"/>
            <a:ext cx="1988130" cy="1"/>
          </a:xfrm>
          <a:prstGeom prst="lin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3" name="Circle"/>
          <p:cNvSpPr/>
          <p:nvPr/>
        </p:nvSpPr>
        <p:spPr>
          <a:xfrm>
            <a:off x="11823363" y="10672611"/>
            <a:ext cx="732267"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4" name="Circle"/>
          <p:cNvSpPr/>
          <p:nvPr/>
        </p:nvSpPr>
        <p:spPr>
          <a:xfrm>
            <a:off x="20119556" y="10672611"/>
            <a:ext cx="732266" cy="732266"/>
          </a:xfrm>
          <a:prstGeom prst="ellipse">
            <a:avLst/>
          </a:prstGeom>
          <a:ln w="88900">
            <a:solidFill>
              <a:srgbClr val="515151"/>
            </a:solidFill>
            <a:miter lim="400000"/>
          </a:ln>
        </p:spPr>
        <p:txBody>
          <a:bodyPr lIns="39188" tIns="39188" rIns="39188" bIns="39188" anchor="ctr"/>
          <a:lstStyle/>
          <a:p>
            <a:pPr defTabSz="500742">
              <a:defRPr sz="2600">
                <a:solidFill>
                  <a:srgbClr val="FFFFFF"/>
                </a:solidFill>
              </a:defRPr>
            </a:pPr>
            <a:endParaRPr/>
          </a:p>
        </p:txBody>
      </p:sp>
      <p:sp>
        <p:nvSpPr>
          <p:cNvPr id="179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79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97"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9" name="Title"/>
          <p:cNvSpPr txBox="1">
            <a:spLocks noGrp="1"/>
          </p:cNvSpPr>
          <p:nvPr>
            <p:ph type="title"/>
          </p:nvPr>
        </p:nvSpPr>
        <p:spPr>
          <a:prstGeom prst="rect">
            <a:avLst/>
          </a:prstGeom>
        </p:spPr>
        <p:txBody>
          <a:bodyPr/>
          <a:lstStyle/>
          <a:p>
            <a:endParaRPr/>
          </a:p>
        </p:txBody>
      </p:sp>
      <p:sp>
        <p:nvSpPr>
          <p:cNvPr id="1800" name="Body"/>
          <p:cNvSpPr txBox="1">
            <a:spLocks noGrp="1"/>
          </p:cNvSpPr>
          <p:nvPr>
            <p:ph type="body" idx="1"/>
          </p:nvPr>
        </p:nvSpPr>
        <p:spPr>
          <a:prstGeom prst="rect">
            <a:avLst/>
          </a:prstGeom>
        </p:spPr>
        <p:txBody>
          <a:bodyPr/>
          <a:lstStyle/>
          <a:p>
            <a:endParaRPr/>
          </a:p>
        </p:txBody>
      </p:sp>
      <p:sp>
        <p:nvSpPr>
          <p:cNvPr id="180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0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03"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5" name="Title"/>
          <p:cNvSpPr txBox="1">
            <a:spLocks noGrp="1"/>
          </p:cNvSpPr>
          <p:nvPr>
            <p:ph type="title"/>
          </p:nvPr>
        </p:nvSpPr>
        <p:spPr>
          <a:prstGeom prst="rect">
            <a:avLst/>
          </a:prstGeom>
        </p:spPr>
        <p:txBody>
          <a:bodyPr/>
          <a:lstStyle/>
          <a:p>
            <a:endParaRPr/>
          </a:p>
        </p:txBody>
      </p:sp>
      <p:sp>
        <p:nvSpPr>
          <p:cNvPr id="1806" name="Body"/>
          <p:cNvSpPr txBox="1">
            <a:spLocks noGrp="1"/>
          </p:cNvSpPr>
          <p:nvPr>
            <p:ph type="body" idx="1"/>
          </p:nvPr>
        </p:nvSpPr>
        <p:spPr>
          <a:prstGeom prst="rect">
            <a:avLst/>
          </a:prstGeom>
        </p:spPr>
        <p:txBody>
          <a:bodyPr/>
          <a:lstStyle/>
          <a:p>
            <a:endParaRPr/>
          </a:p>
        </p:txBody>
      </p:sp>
      <p:sp>
        <p:nvSpPr>
          <p:cNvPr id="180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0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09"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 name="Title"/>
          <p:cNvSpPr txBox="1">
            <a:spLocks noGrp="1"/>
          </p:cNvSpPr>
          <p:nvPr>
            <p:ph type="title"/>
          </p:nvPr>
        </p:nvSpPr>
        <p:spPr>
          <a:prstGeom prst="rect">
            <a:avLst/>
          </a:prstGeom>
        </p:spPr>
        <p:txBody>
          <a:bodyPr/>
          <a:lstStyle/>
          <a:p>
            <a:endParaRPr/>
          </a:p>
        </p:txBody>
      </p:sp>
      <p:sp>
        <p:nvSpPr>
          <p:cNvPr id="1812" name="Body"/>
          <p:cNvSpPr txBox="1">
            <a:spLocks noGrp="1"/>
          </p:cNvSpPr>
          <p:nvPr>
            <p:ph type="body" idx="1"/>
          </p:nvPr>
        </p:nvSpPr>
        <p:spPr>
          <a:prstGeom prst="rect">
            <a:avLst/>
          </a:prstGeom>
        </p:spPr>
        <p:txBody>
          <a:bodyPr/>
          <a:lstStyle/>
          <a:p>
            <a:endParaRPr/>
          </a:p>
        </p:txBody>
      </p:sp>
      <p:sp>
        <p:nvSpPr>
          <p:cNvPr id="181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1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15"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577AEBF-C36C-334A-8C40-691250BFC2D7}"/>
              </a:ext>
            </a:extLst>
          </p:cNvPr>
          <p:cNvSpPr>
            <a:spLocks noGrp="1"/>
          </p:cNvSpPr>
          <p:nvPr>
            <p:ph type="pic" idx="13"/>
          </p:nvPr>
        </p:nvSpPr>
        <p:spPr>
          <a:xfrm>
            <a:off x="12191999" y="0"/>
            <a:ext cx="12146393" cy="12970108"/>
          </a:xfrm>
          <a:solidFill>
            <a:schemeClr val="bg2">
              <a:lumMod val="90000"/>
            </a:schemeClr>
          </a:solidFill>
        </p:spPr>
      </p:sp>
      <p:sp>
        <p:nvSpPr>
          <p:cNvPr id="1818"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19" name="Title"/>
          <p:cNvSpPr txBox="1">
            <a:spLocks noGrp="1"/>
          </p:cNvSpPr>
          <p:nvPr>
            <p:ph type="title"/>
          </p:nvPr>
        </p:nvSpPr>
        <p:spPr>
          <a:prstGeom prst="rect">
            <a:avLst/>
          </a:prstGeom>
        </p:spPr>
        <p:txBody>
          <a:bodyPr/>
          <a:lstStyle/>
          <a:p>
            <a:endParaRPr/>
          </a:p>
        </p:txBody>
      </p:sp>
      <p:sp>
        <p:nvSpPr>
          <p:cNvPr id="1820" name="Body"/>
          <p:cNvSpPr txBox="1">
            <a:spLocks noGrp="1"/>
          </p:cNvSpPr>
          <p:nvPr>
            <p:ph type="body" sz="quarter" idx="1"/>
          </p:nvPr>
        </p:nvSpPr>
        <p:spPr>
          <a:prstGeom prst="rect">
            <a:avLst/>
          </a:prstGeom>
        </p:spPr>
        <p:txBody>
          <a:bodyPr/>
          <a:lstStyle/>
          <a:p>
            <a:endParaRPr/>
          </a:p>
        </p:txBody>
      </p:sp>
      <p:sp>
        <p:nvSpPr>
          <p:cNvPr id="182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2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23"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18649D8-30C5-5344-BF00-2D48818E3AE8}"/>
              </a:ext>
            </a:extLst>
          </p:cNvPr>
          <p:cNvSpPr>
            <a:spLocks noGrp="1"/>
          </p:cNvSpPr>
          <p:nvPr>
            <p:ph type="pic" idx="13"/>
          </p:nvPr>
        </p:nvSpPr>
        <p:spPr>
          <a:xfrm>
            <a:off x="12191999" y="-4355"/>
            <a:ext cx="12184691" cy="12993612"/>
          </a:xfrm>
          <a:solidFill>
            <a:schemeClr val="bg2">
              <a:lumMod val="90000"/>
            </a:schemeClr>
          </a:solidFill>
        </p:spPr>
      </p:sp>
      <p:sp>
        <p:nvSpPr>
          <p:cNvPr id="182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27" name="Title"/>
          <p:cNvSpPr txBox="1">
            <a:spLocks noGrp="1"/>
          </p:cNvSpPr>
          <p:nvPr>
            <p:ph type="title"/>
          </p:nvPr>
        </p:nvSpPr>
        <p:spPr>
          <a:prstGeom prst="rect">
            <a:avLst/>
          </a:prstGeom>
        </p:spPr>
        <p:txBody>
          <a:bodyPr/>
          <a:lstStyle/>
          <a:p>
            <a:endParaRPr/>
          </a:p>
        </p:txBody>
      </p:sp>
      <p:sp>
        <p:nvSpPr>
          <p:cNvPr id="1828" name="Body"/>
          <p:cNvSpPr txBox="1">
            <a:spLocks noGrp="1"/>
          </p:cNvSpPr>
          <p:nvPr>
            <p:ph type="body" sz="quarter" idx="1"/>
          </p:nvPr>
        </p:nvSpPr>
        <p:spPr>
          <a:prstGeom prst="rect">
            <a:avLst/>
          </a:prstGeom>
        </p:spPr>
        <p:txBody>
          <a:bodyPr/>
          <a:lstStyle/>
          <a:p>
            <a:endParaRPr/>
          </a:p>
        </p:txBody>
      </p:sp>
      <p:sp>
        <p:nvSpPr>
          <p:cNvPr id="182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3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31"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ED36257-A27E-3240-A9E0-4818ACFF132C}"/>
              </a:ext>
            </a:extLst>
          </p:cNvPr>
          <p:cNvSpPr>
            <a:spLocks noGrp="1"/>
          </p:cNvSpPr>
          <p:nvPr>
            <p:ph type="pic" idx="13"/>
          </p:nvPr>
        </p:nvSpPr>
        <p:spPr>
          <a:xfrm>
            <a:off x="85085" y="0"/>
            <a:ext cx="24226799" cy="11020988"/>
          </a:xfrm>
          <a:solidFill>
            <a:schemeClr val="bg2">
              <a:lumMod val="90000"/>
            </a:schemeClr>
          </a:solidFill>
        </p:spPr>
      </p:sp>
      <p:sp>
        <p:nvSpPr>
          <p:cNvPr id="165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55" name="Rectangle"/>
          <p:cNvSpPr/>
          <p:nvPr/>
        </p:nvSpPr>
        <p:spPr>
          <a:xfrm>
            <a:off x="45507" y="10927370"/>
            <a:ext cx="24292985" cy="2788630"/>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pic>
        <p:nvPicPr>
          <p:cNvPr id="1656" name="Image" descr="Image"/>
          <p:cNvPicPr>
            <a:picLocks noGrp="1" noChangeAspect="1"/>
          </p:cNvPicPr>
          <p:nvPr>
            <p:ph type="pic" idx="14"/>
          </p:nvPr>
        </p:nvPicPr>
        <p:blipFill>
          <a:blip r:embed="rId2"/>
          <a:stretch>
            <a:fillRect/>
          </a:stretch>
        </p:blipFill>
        <p:spPr>
          <a:prstGeom prst="rect">
            <a:avLst/>
          </a:prstGeom>
        </p:spPr>
      </p:pic>
      <p:sp>
        <p:nvSpPr>
          <p:cNvPr id="1657" name="Title"/>
          <p:cNvSpPr txBox="1">
            <a:spLocks noGrp="1"/>
          </p:cNvSpPr>
          <p:nvPr>
            <p:ph type="ctrTitle"/>
          </p:nvPr>
        </p:nvSpPr>
        <p:spPr>
          <a:prstGeom prst="rect">
            <a:avLst/>
          </a:prstGeom>
        </p:spPr>
        <p:txBody>
          <a:bodyPr/>
          <a:lstStyle/>
          <a:p>
            <a:endParaRPr/>
          </a:p>
        </p:txBody>
      </p:sp>
    </p:spTree>
    <p:extLst>
      <p:ext uri="{BB962C8B-B14F-4D97-AF65-F5344CB8AC3E}">
        <p14:creationId xmlns:p14="http://schemas.microsoft.com/office/powerpoint/2010/main" val="35114018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43039A-BE35-C840-85BE-8C78DC682B1E}"/>
              </a:ext>
            </a:extLst>
          </p:cNvPr>
          <p:cNvSpPr>
            <a:spLocks noGrp="1"/>
          </p:cNvSpPr>
          <p:nvPr>
            <p:ph type="pic" idx="13"/>
          </p:nvPr>
        </p:nvSpPr>
        <p:spPr>
          <a:xfrm>
            <a:off x="12191999" y="-1"/>
            <a:ext cx="12143681" cy="12968753"/>
          </a:xfrm>
          <a:solidFill>
            <a:schemeClr val="bg2">
              <a:lumMod val="90000"/>
            </a:schemeClr>
          </a:solidFill>
        </p:spPr>
      </p:sp>
      <p:sp>
        <p:nvSpPr>
          <p:cNvPr id="183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35" name="Title"/>
          <p:cNvSpPr txBox="1">
            <a:spLocks noGrp="1"/>
          </p:cNvSpPr>
          <p:nvPr>
            <p:ph type="title"/>
          </p:nvPr>
        </p:nvSpPr>
        <p:spPr>
          <a:prstGeom prst="rect">
            <a:avLst/>
          </a:prstGeom>
        </p:spPr>
        <p:txBody>
          <a:bodyPr/>
          <a:lstStyle/>
          <a:p>
            <a:endParaRPr/>
          </a:p>
        </p:txBody>
      </p:sp>
      <p:sp>
        <p:nvSpPr>
          <p:cNvPr id="1836" name="Body"/>
          <p:cNvSpPr txBox="1">
            <a:spLocks noGrp="1"/>
          </p:cNvSpPr>
          <p:nvPr>
            <p:ph type="body" sz="quarter" idx="1"/>
          </p:nvPr>
        </p:nvSpPr>
        <p:spPr>
          <a:prstGeom prst="rect">
            <a:avLst/>
          </a:prstGeom>
        </p:spPr>
        <p:txBody>
          <a:bodyPr/>
          <a:lstStyle/>
          <a:p>
            <a:endParaRPr/>
          </a:p>
        </p:txBody>
      </p:sp>
      <p:sp>
        <p:nvSpPr>
          <p:cNvPr id="183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3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39"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DC1E0E-FC54-4D41-8CC5-E7CB935F8174}"/>
              </a:ext>
            </a:extLst>
          </p:cNvPr>
          <p:cNvSpPr>
            <a:spLocks noGrp="1"/>
          </p:cNvSpPr>
          <p:nvPr>
            <p:ph type="pic" idx="14"/>
          </p:nvPr>
        </p:nvSpPr>
        <p:spPr>
          <a:xfrm>
            <a:off x="12213236" y="-4356"/>
            <a:ext cx="12193709" cy="6481889"/>
          </a:xfrm>
          <a:solidFill>
            <a:schemeClr val="bg2">
              <a:lumMod val="90000"/>
            </a:schemeClr>
          </a:solidFill>
        </p:spPr>
      </p:sp>
      <p:sp>
        <p:nvSpPr>
          <p:cNvPr id="5" name="Picture Placeholder 4">
            <a:extLst>
              <a:ext uri="{FF2B5EF4-FFF2-40B4-BE49-F238E27FC236}">
                <a16:creationId xmlns:a16="http://schemas.microsoft.com/office/drawing/2014/main" id="{9C2C562E-3701-4C49-B636-403414C8AD2F}"/>
              </a:ext>
            </a:extLst>
          </p:cNvPr>
          <p:cNvSpPr>
            <a:spLocks noGrp="1"/>
          </p:cNvSpPr>
          <p:nvPr>
            <p:ph type="pic" idx="13"/>
          </p:nvPr>
        </p:nvSpPr>
        <p:spPr>
          <a:xfrm>
            <a:off x="12213236" y="6477533"/>
            <a:ext cx="12119890" cy="6978482"/>
          </a:xfrm>
          <a:solidFill>
            <a:schemeClr val="bg2">
              <a:lumMod val="90000"/>
            </a:schemeClr>
          </a:solidFill>
        </p:spPr>
      </p:sp>
      <p:sp>
        <p:nvSpPr>
          <p:cNvPr id="1843" name="Line"/>
          <p:cNvSpPr/>
          <p:nvPr/>
        </p:nvSpPr>
        <p:spPr>
          <a:xfrm flipH="1" flipV="1">
            <a:off x="12121399" y="6485462"/>
            <a:ext cx="1227129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4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45" name="Title"/>
          <p:cNvSpPr txBox="1">
            <a:spLocks noGrp="1"/>
          </p:cNvSpPr>
          <p:nvPr>
            <p:ph type="title"/>
          </p:nvPr>
        </p:nvSpPr>
        <p:spPr>
          <a:prstGeom prst="rect">
            <a:avLst/>
          </a:prstGeom>
        </p:spPr>
        <p:txBody>
          <a:bodyPr/>
          <a:lstStyle/>
          <a:p>
            <a:endParaRPr/>
          </a:p>
        </p:txBody>
      </p:sp>
      <p:sp>
        <p:nvSpPr>
          <p:cNvPr id="1846" name="Body"/>
          <p:cNvSpPr txBox="1">
            <a:spLocks noGrp="1"/>
          </p:cNvSpPr>
          <p:nvPr>
            <p:ph type="body" sz="quarter" idx="1"/>
          </p:nvPr>
        </p:nvSpPr>
        <p:spPr>
          <a:prstGeom prst="rect">
            <a:avLst/>
          </a:prstGeom>
        </p:spPr>
        <p:txBody>
          <a:bodyPr/>
          <a:lstStyle/>
          <a:p>
            <a:endParaRPr/>
          </a:p>
        </p:txBody>
      </p:sp>
      <p:sp>
        <p:nvSpPr>
          <p:cNvPr id="184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4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49"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057140-20BA-DC4C-BE76-08543FBC5C15}"/>
              </a:ext>
            </a:extLst>
          </p:cNvPr>
          <p:cNvSpPr>
            <a:spLocks noGrp="1"/>
          </p:cNvSpPr>
          <p:nvPr>
            <p:ph type="pic" idx="14"/>
          </p:nvPr>
        </p:nvSpPr>
        <p:spPr>
          <a:xfrm>
            <a:off x="12213236" y="-4355"/>
            <a:ext cx="12073984" cy="3773320"/>
          </a:xfrm>
          <a:solidFill>
            <a:schemeClr val="bg2">
              <a:lumMod val="90000"/>
            </a:schemeClr>
          </a:solidFill>
        </p:spPr>
      </p:sp>
      <p:sp>
        <p:nvSpPr>
          <p:cNvPr id="5" name="Picture Placeholder 4">
            <a:extLst>
              <a:ext uri="{FF2B5EF4-FFF2-40B4-BE49-F238E27FC236}">
                <a16:creationId xmlns:a16="http://schemas.microsoft.com/office/drawing/2014/main" id="{10DE8372-7981-1849-BDF0-267084C8FC3C}"/>
              </a:ext>
            </a:extLst>
          </p:cNvPr>
          <p:cNvSpPr>
            <a:spLocks noGrp="1"/>
          </p:cNvSpPr>
          <p:nvPr>
            <p:ph type="pic" idx="13"/>
          </p:nvPr>
        </p:nvSpPr>
        <p:spPr>
          <a:xfrm>
            <a:off x="12213236" y="3858227"/>
            <a:ext cx="12121147" cy="9597788"/>
          </a:xfrm>
          <a:solidFill>
            <a:schemeClr val="bg2">
              <a:lumMod val="90000"/>
            </a:schemeClr>
          </a:solidFill>
        </p:spPr>
      </p:sp>
      <p:sp>
        <p:nvSpPr>
          <p:cNvPr id="1853"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5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55" name="Title"/>
          <p:cNvSpPr txBox="1">
            <a:spLocks noGrp="1"/>
          </p:cNvSpPr>
          <p:nvPr>
            <p:ph type="title"/>
          </p:nvPr>
        </p:nvSpPr>
        <p:spPr>
          <a:prstGeom prst="rect">
            <a:avLst/>
          </a:prstGeom>
        </p:spPr>
        <p:txBody>
          <a:bodyPr/>
          <a:lstStyle/>
          <a:p>
            <a:endParaRPr/>
          </a:p>
        </p:txBody>
      </p:sp>
      <p:sp>
        <p:nvSpPr>
          <p:cNvPr id="1856" name="Body"/>
          <p:cNvSpPr txBox="1">
            <a:spLocks noGrp="1"/>
          </p:cNvSpPr>
          <p:nvPr>
            <p:ph type="body" sz="quarter" idx="1"/>
          </p:nvPr>
        </p:nvSpPr>
        <p:spPr>
          <a:prstGeom prst="rect">
            <a:avLst/>
          </a:prstGeom>
        </p:spPr>
        <p:txBody>
          <a:bodyPr/>
          <a:lstStyle/>
          <a:p>
            <a:endParaRPr/>
          </a:p>
        </p:txBody>
      </p:sp>
      <p:sp>
        <p:nvSpPr>
          <p:cNvPr id="185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5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59"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A457A3-6F8F-1040-BC77-F8A89573A525}"/>
              </a:ext>
            </a:extLst>
          </p:cNvPr>
          <p:cNvSpPr>
            <a:spLocks noGrp="1"/>
          </p:cNvSpPr>
          <p:nvPr>
            <p:ph type="pic" idx="13"/>
          </p:nvPr>
        </p:nvSpPr>
        <p:spPr>
          <a:xfrm>
            <a:off x="108272" y="0"/>
            <a:ext cx="12074977" cy="6485461"/>
          </a:xfrm>
          <a:solidFill>
            <a:schemeClr val="bg2">
              <a:lumMod val="90000"/>
            </a:schemeClr>
          </a:solidFill>
        </p:spPr>
      </p:sp>
      <p:sp>
        <p:nvSpPr>
          <p:cNvPr id="5" name="Picture Placeholder 4">
            <a:extLst>
              <a:ext uri="{FF2B5EF4-FFF2-40B4-BE49-F238E27FC236}">
                <a16:creationId xmlns:a16="http://schemas.microsoft.com/office/drawing/2014/main" id="{94682426-6137-3D44-9A13-26AC2CEAAB91}"/>
              </a:ext>
            </a:extLst>
          </p:cNvPr>
          <p:cNvSpPr>
            <a:spLocks noGrp="1"/>
          </p:cNvSpPr>
          <p:nvPr>
            <p:ph type="pic" idx="14"/>
          </p:nvPr>
        </p:nvSpPr>
        <p:spPr>
          <a:xfrm>
            <a:off x="12241099" y="89261"/>
            <a:ext cx="12074977" cy="6396200"/>
          </a:xfrm>
          <a:solidFill>
            <a:schemeClr val="bg2">
              <a:lumMod val="90000"/>
            </a:schemeClr>
          </a:solidFill>
        </p:spPr>
      </p:sp>
      <p:sp>
        <p:nvSpPr>
          <p:cNvPr id="186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6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65" name="Double-click to edit"/>
          <p:cNvSpPr txBox="1">
            <a:spLocks noGrp="1"/>
          </p:cNvSpPr>
          <p:nvPr>
            <p:ph type="body" idx="15"/>
          </p:nvPr>
        </p:nvSpPr>
        <p:spPr>
          <a:prstGeom prst="rect">
            <a:avLst/>
          </a:prstGeom>
        </p:spPr>
        <p:txBody>
          <a:bodyPr/>
          <a:lstStyle/>
          <a:p>
            <a:r>
              <a:t>Double-click to edit</a:t>
            </a:r>
          </a:p>
        </p:txBody>
      </p:sp>
      <p:sp>
        <p:nvSpPr>
          <p:cNvPr id="1866" name="Double-click to edit"/>
          <p:cNvSpPr txBox="1">
            <a:spLocks noGrp="1"/>
          </p:cNvSpPr>
          <p:nvPr>
            <p:ph type="body" idx="16"/>
          </p:nvPr>
        </p:nvSpPr>
        <p:spPr>
          <a:prstGeom prst="rect">
            <a:avLst/>
          </a:prstGeom>
        </p:spPr>
        <p:txBody>
          <a:bodyPr/>
          <a:lstStyle/>
          <a:p>
            <a:r>
              <a:t>Double-click to edit</a:t>
            </a:r>
          </a:p>
        </p:txBody>
      </p:sp>
      <p:sp>
        <p:nvSpPr>
          <p:cNvPr id="1867" name="Double-click to edit"/>
          <p:cNvSpPr txBox="1">
            <a:spLocks noGrp="1"/>
          </p:cNvSpPr>
          <p:nvPr>
            <p:ph type="body" idx="17"/>
          </p:nvPr>
        </p:nvSpPr>
        <p:spPr>
          <a:prstGeom prst="rect">
            <a:avLst/>
          </a:prstGeom>
        </p:spPr>
        <p:txBody>
          <a:bodyPr/>
          <a:lstStyle/>
          <a:p>
            <a:r>
              <a:t>Double-click to edit</a:t>
            </a:r>
          </a:p>
        </p:txBody>
      </p:sp>
      <p:sp>
        <p:nvSpPr>
          <p:cNvPr id="1868" name="Double-click to edit"/>
          <p:cNvSpPr txBox="1">
            <a:spLocks noGrp="1"/>
          </p:cNvSpPr>
          <p:nvPr>
            <p:ph type="body" idx="18"/>
          </p:nvPr>
        </p:nvSpPr>
        <p:spPr>
          <a:prstGeom prst="rect">
            <a:avLst/>
          </a:prstGeom>
        </p:spPr>
        <p:txBody>
          <a:bodyPr/>
          <a:lstStyle/>
          <a:p>
            <a:r>
              <a:t>Double-click to edit</a:t>
            </a:r>
          </a:p>
        </p:txBody>
      </p:sp>
      <p:sp>
        <p:nvSpPr>
          <p:cNvPr id="1869"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7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7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72" name="Organization name"/>
          <p:cNvSpPr txBox="1">
            <a:spLocks noGrp="1"/>
          </p:cNvSpPr>
          <p:nvPr>
            <p:ph type="body" idx="19"/>
          </p:nvPr>
        </p:nvSpPr>
        <p:spPr>
          <a:prstGeom prst="rect">
            <a:avLst/>
          </a:prstGeom>
        </p:spPr>
        <p:txBody>
          <a:bodyPr/>
          <a:lstStyle/>
          <a:p>
            <a:r>
              <a:t>Organization name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E2FA00E-52EA-B84B-BDCD-FAF8E76A546C}"/>
              </a:ext>
            </a:extLst>
          </p:cNvPr>
          <p:cNvSpPr>
            <a:spLocks noGrp="1"/>
          </p:cNvSpPr>
          <p:nvPr>
            <p:ph type="pic" idx="13"/>
          </p:nvPr>
        </p:nvSpPr>
        <p:spPr>
          <a:xfrm>
            <a:off x="86907" y="0"/>
            <a:ext cx="12096342" cy="6469419"/>
          </a:xfrm>
          <a:solidFill>
            <a:schemeClr val="bg2">
              <a:lumMod val="90000"/>
            </a:schemeClr>
          </a:solidFill>
        </p:spPr>
      </p:sp>
      <p:sp>
        <p:nvSpPr>
          <p:cNvPr id="5" name="Picture Placeholder 4">
            <a:extLst>
              <a:ext uri="{FF2B5EF4-FFF2-40B4-BE49-F238E27FC236}">
                <a16:creationId xmlns:a16="http://schemas.microsoft.com/office/drawing/2014/main" id="{F044EE08-5FC3-8E48-8311-9E08A11D28EF}"/>
              </a:ext>
            </a:extLst>
          </p:cNvPr>
          <p:cNvSpPr>
            <a:spLocks noGrp="1"/>
          </p:cNvSpPr>
          <p:nvPr>
            <p:ph type="pic" idx="14"/>
          </p:nvPr>
        </p:nvSpPr>
        <p:spPr>
          <a:xfrm>
            <a:off x="12213236" y="-4355"/>
            <a:ext cx="12079342" cy="6473635"/>
          </a:xfrm>
          <a:solidFill>
            <a:schemeClr val="bg2">
              <a:lumMod val="90000"/>
            </a:schemeClr>
          </a:solidFill>
        </p:spPr>
      </p:sp>
      <p:sp>
        <p:nvSpPr>
          <p:cNvPr id="187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77" name="Line"/>
          <p:cNvSpPr/>
          <p:nvPr/>
        </p:nvSpPr>
        <p:spPr>
          <a:xfrm flipV="1">
            <a:off x="12192000" y="-1"/>
            <a:ext cx="0" cy="646942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78" name="Double-click to edit"/>
          <p:cNvSpPr txBox="1">
            <a:spLocks noGrp="1"/>
          </p:cNvSpPr>
          <p:nvPr>
            <p:ph type="body" idx="15"/>
          </p:nvPr>
        </p:nvSpPr>
        <p:spPr>
          <a:prstGeom prst="rect">
            <a:avLst/>
          </a:prstGeom>
        </p:spPr>
        <p:txBody>
          <a:bodyPr/>
          <a:lstStyle/>
          <a:p>
            <a:r>
              <a:t>Double-click to edit</a:t>
            </a:r>
          </a:p>
        </p:txBody>
      </p:sp>
      <p:sp>
        <p:nvSpPr>
          <p:cNvPr id="1879" name="Double-click to edit"/>
          <p:cNvSpPr txBox="1">
            <a:spLocks noGrp="1"/>
          </p:cNvSpPr>
          <p:nvPr>
            <p:ph type="body" idx="16"/>
          </p:nvPr>
        </p:nvSpPr>
        <p:spPr>
          <a:prstGeom prst="rect">
            <a:avLst/>
          </a:prstGeom>
        </p:spPr>
        <p:txBody>
          <a:bodyPr/>
          <a:lstStyle/>
          <a:p>
            <a:r>
              <a:t>Double-click to edit</a:t>
            </a:r>
          </a:p>
        </p:txBody>
      </p:sp>
      <p:sp>
        <p:nvSpPr>
          <p:cNvPr id="1880"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8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8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83"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5781E9C-7A86-E049-932B-984372F29147}"/>
              </a:ext>
            </a:extLst>
          </p:cNvPr>
          <p:cNvSpPr>
            <a:spLocks noGrp="1"/>
          </p:cNvSpPr>
          <p:nvPr>
            <p:ph type="pic" sz="quarter" idx="15"/>
          </p:nvPr>
        </p:nvSpPr>
        <p:spPr>
          <a:xfrm>
            <a:off x="95610" y="-4354"/>
            <a:ext cx="7965302" cy="5470959"/>
          </a:xfrm>
          <a:solidFill>
            <a:schemeClr val="bg2">
              <a:lumMod val="90000"/>
            </a:schemeClr>
          </a:solidFill>
        </p:spPr>
      </p:sp>
      <p:sp>
        <p:nvSpPr>
          <p:cNvPr id="5" name="Picture Placeholder 4">
            <a:extLst>
              <a:ext uri="{FF2B5EF4-FFF2-40B4-BE49-F238E27FC236}">
                <a16:creationId xmlns:a16="http://schemas.microsoft.com/office/drawing/2014/main" id="{0DCF83A0-E841-A54E-9CA8-27E979E9F226}"/>
              </a:ext>
            </a:extLst>
          </p:cNvPr>
          <p:cNvSpPr>
            <a:spLocks noGrp="1"/>
          </p:cNvSpPr>
          <p:nvPr>
            <p:ph type="pic" sz="half" idx="13"/>
          </p:nvPr>
        </p:nvSpPr>
        <p:spPr>
          <a:xfrm>
            <a:off x="8065370" y="-4355"/>
            <a:ext cx="8224485" cy="5564577"/>
          </a:xfrm>
          <a:solidFill>
            <a:schemeClr val="bg2">
              <a:lumMod val="90000"/>
            </a:schemeClr>
          </a:solidFill>
        </p:spPr>
      </p:sp>
      <p:sp>
        <p:nvSpPr>
          <p:cNvPr id="7" name="Picture Placeholder 6">
            <a:extLst>
              <a:ext uri="{FF2B5EF4-FFF2-40B4-BE49-F238E27FC236}">
                <a16:creationId xmlns:a16="http://schemas.microsoft.com/office/drawing/2014/main" id="{DA3B6B67-DF61-E447-9FA9-D64106895D9B}"/>
              </a:ext>
            </a:extLst>
          </p:cNvPr>
          <p:cNvSpPr>
            <a:spLocks noGrp="1"/>
          </p:cNvSpPr>
          <p:nvPr>
            <p:ph type="pic" sz="quarter" idx="14"/>
          </p:nvPr>
        </p:nvSpPr>
        <p:spPr>
          <a:xfrm>
            <a:off x="16309896" y="-4356"/>
            <a:ext cx="8002819" cy="5470959"/>
          </a:xfrm>
          <a:solidFill>
            <a:schemeClr val="bg2">
              <a:lumMod val="90000"/>
            </a:schemeClr>
          </a:solidFill>
        </p:spPr>
      </p:sp>
      <p:sp>
        <p:nvSpPr>
          <p:cNvPr id="1888"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89" name="Double-click to edit"/>
          <p:cNvSpPr txBox="1">
            <a:spLocks noGrp="1"/>
          </p:cNvSpPr>
          <p:nvPr>
            <p:ph type="body" idx="16"/>
          </p:nvPr>
        </p:nvSpPr>
        <p:spPr>
          <a:prstGeom prst="rect">
            <a:avLst/>
          </a:prstGeom>
        </p:spPr>
        <p:txBody>
          <a:bodyPr/>
          <a:lstStyle/>
          <a:p>
            <a:r>
              <a:t>Double-click to edit</a:t>
            </a:r>
          </a:p>
        </p:txBody>
      </p:sp>
      <p:sp>
        <p:nvSpPr>
          <p:cNvPr id="1890" name="Double-click to edit"/>
          <p:cNvSpPr txBox="1">
            <a:spLocks noGrp="1"/>
          </p:cNvSpPr>
          <p:nvPr>
            <p:ph type="body" idx="17"/>
          </p:nvPr>
        </p:nvSpPr>
        <p:spPr>
          <a:prstGeom prst="rect">
            <a:avLst/>
          </a:prstGeom>
        </p:spPr>
        <p:txBody>
          <a:bodyPr/>
          <a:lstStyle/>
          <a:p>
            <a:r>
              <a:t>Double-click to edit</a:t>
            </a:r>
          </a:p>
        </p:txBody>
      </p:sp>
      <p:sp>
        <p:nvSpPr>
          <p:cNvPr id="1891"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92"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893" name="Double-click to edit"/>
          <p:cNvSpPr txBox="1">
            <a:spLocks noGrp="1"/>
          </p:cNvSpPr>
          <p:nvPr>
            <p:ph type="body" idx="18"/>
          </p:nvPr>
        </p:nvSpPr>
        <p:spPr>
          <a:prstGeom prst="rect">
            <a:avLst/>
          </a:prstGeom>
        </p:spPr>
        <p:txBody>
          <a:bodyPr/>
          <a:lstStyle/>
          <a:p>
            <a:r>
              <a:t>Double-click to edit</a:t>
            </a:r>
          </a:p>
        </p:txBody>
      </p:sp>
      <p:sp>
        <p:nvSpPr>
          <p:cNvPr id="1894" name="Double-click to edit"/>
          <p:cNvSpPr txBox="1">
            <a:spLocks noGrp="1"/>
          </p:cNvSpPr>
          <p:nvPr>
            <p:ph type="body" idx="19"/>
          </p:nvPr>
        </p:nvSpPr>
        <p:spPr>
          <a:prstGeom prst="rect">
            <a:avLst/>
          </a:prstGeom>
        </p:spPr>
        <p:txBody>
          <a:bodyPr/>
          <a:lstStyle/>
          <a:p>
            <a:r>
              <a:t>Double-click to edit</a:t>
            </a:r>
          </a:p>
        </p:txBody>
      </p:sp>
      <p:sp>
        <p:nvSpPr>
          <p:cNvPr id="1895" name="Double-click to edit"/>
          <p:cNvSpPr txBox="1">
            <a:spLocks noGrp="1"/>
          </p:cNvSpPr>
          <p:nvPr>
            <p:ph type="body" idx="20"/>
          </p:nvPr>
        </p:nvSpPr>
        <p:spPr>
          <a:prstGeom prst="rect">
            <a:avLst/>
          </a:prstGeom>
        </p:spPr>
        <p:txBody>
          <a:bodyPr/>
          <a:lstStyle/>
          <a:p>
            <a:r>
              <a:t>Double-click to edit</a:t>
            </a:r>
          </a:p>
        </p:txBody>
      </p:sp>
      <p:sp>
        <p:nvSpPr>
          <p:cNvPr id="1896" name="Double-click to edit"/>
          <p:cNvSpPr txBox="1">
            <a:spLocks noGrp="1"/>
          </p:cNvSpPr>
          <p:nvPr>
            <p:ph type="body" idx="21"/>
          </p:nvPr>
        </p:nvSpPr>
        <p:spPr>
          <a:prstGeom prst="rect">
            <a:avLst/>
          </a:prstGeom>
        </p:spPr>
        <p:txBody>
          <a:bodyPr/>
          <a:lstStyle/>
          <a:p>
            <a:r>
              <a:t>Double-click to edit</a:t>
            </a:r>
          </a:p>
        </p:txBody>
      </p:sp>
      <p:sp>
        <p:nvSpPr>
          <p:cNvPr id="189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89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899" name="Organization name"/>
          <p:cNvSpPr txBox="1">
            <a:spLocks noGrp="1"/>
          </p:cNvSpPr>
          <p:nvPr>
            <p:ph type="body" idx="22"/>
          </p:nvPr>
        </p:nvSpPr>
        <p:spPr>
          <a:prstGeom prst="rect">
            <a:avLst/>
          </a:prstGeom>
        </p:spPr>
        <p:txBody>
          <a:bodyPr/>
          <a:lstStyle/>
          <a:p>
            <a:r>
              <a:t>Organization name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617199F-8845-D648-AC20-E450A0F705C5}"/>
              </a:ext>
            </a:extLst>
          </p:cNvPr>
          <p:cNvSpPr>
            <a:spLocks noGrp="1"/>
          </p:cNvSpPr>
          <p:nvPr>
            <p:ph type="pic" idx="13"/>
          </p:nvPr>
        </p:nvSpPr>
        <p:spPr>
          <a:xfrm>
            <a:off x="88031" y="-4355"/>
            <a:ext cx="24188757" cy="10943666"/>
          </a:xfrm>
          <a:solidFill>
            <a:schemeClr val="bg2">
              <a:lumMod val="90000"/>
            </a:schemeClr>
          </a:solidFill>
        </p:spPr>
      </p:sp>
      <p:sp>
        <p:nvSpPr>
          <p:cNvPr id="1902" name="Double-click to edit"/>
          <p:cNvSpPr txBox="1">
            <a:spLocks noGrp="1"/>
          </p:cNvSpPr>
          <p:nvPr>
            <p:ph type="body" idx="14"/>
          </p:nvPr>
        </p:nvSpPr>
        <p:spPr>
          <a:prstGeom prst="rect">
            <a:avLst/>
          </a:prstGeom>
        </p:spPr>
        <p:txBody>
          <a:bodyPr/>
          <a:lstStyle/>
          <a:p>
            <a:r>
              <a:t>Double-click to edit</a:t>
            </a:r>
          </a:p>
        </p:txBody>
      </p:sp>
      <p:sp>
        <p:nvSpPr>
          <p:cNvPr id="1903"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0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0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06"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026D14-112C-4C4C-9687-295CA57C29E8}"/>
              </a:ext>
            </a:extLst>
          </p:cNvPr>
          <p:cNvSpPr>
            <a:spLocks noGrp="1"/>
          </p:cNvSpPr>
          <p:nvPr>
            <p:ph type="pic" idx="13"/>
          </p:nvPr>
        </p:nvSpPr>
        <p:spPr>
          <a:xfrm>
            <a:off x="77978" y="1"/>
            <a:ext cx="24227319" cy="6513446"/>
          </a:xfrm>
          <a:solidFill>
            <a:schemeClr val="bg2">
              <a:lumMod val="90000"/>
            </a:schemeClr>
          </a:solidFill>
        </p:spPr>
      </p:sp>
      <p:sp>
        <p:nvSpPr>
          <p:cNvPr id="1909" name="Double-click to edit"/>
          <p:cNvSpPr txBox="1">
            <a:spLocks noGrp="1"/>
          </p:cNvSpPr>
          <p:nvPr>
            <p:ph type="body" idx="14"/>
          </p:nvPr>
        </p:nvSpPr>
        <p:spPr>
          <a:prstGeom prst="rect">
            <a:avLst/>
          </a:prstGeom>
        </p:spPr>
        <p:txBody>
          <a:bodyPr/>
          <a:lstStyle/>
          <a:p>
            <a:r>
              <a:rPr dirty="0"/>
              <a:t>Double-click to edit</a:t>
            </a:r>
          </a:p>
        </p:txBody>
      </p:sp>
      <p:sp>
        <p:nvSpPr>
          <p:cNvPr id="1910" name="Double-click to edit"/>
          <p:cNvSpPr txBox="1">
            <a:spLocks noGrp="1"/>
          </p:cNvSpPr>
          <p:nvPr>
            <p:ph type="body" idx="15"/>
          </p:nvPr>
        </p:nvSpPr>
        <p:spPr>
          <a:prstGeom prst="rect">
            <a:avLst/>
          </a:prstGeom>
        </p:spPr>
        <p:txBody>
          <a:bodyPr/>
          <a:lstStyle/>
          <a:p>
            <a:r>
              <a:t>Double-click to edit</a:t>
            </a:r>
          </a:p>
        </p:txBody>
      </p:sp>
      <p:sp>
        <p:nvSpPr>
          <p:cNvPr id="1911"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1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1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14"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8E4208-89FA-8742-80B5-A391AC176E48}"/>
              </a:ext>
            </a:extLst>
          </p:cNvPr>
          <p:cNvSpPr>
            <a:spLocks noGrp="1"/>
          </p:cNvSpPr>
          <p:nvPr>
            <p:ph type="pic" idx="13"/>
          </p:nvPr>
        </p:nvSpPr>
        <p:spPr>
          <a:xfrm>
            <a:off x="72685" y="-4354"/>
            <a:ext cx="24220041" cy="9151748"/>
          </a:xfrm>
          <a:solidFill>
            <a:schemeClr val="bg2">
              <a:lumMod val="90000"/>
            </a:schemeClr>
          </a:solidFill>
        </p:spPr>
      </p:sp>
      <p:sp>
        <p:nvSpPr>
          <p:cNvPr id="1917" name="Double-click to edit"/>
          <p:cNvSpPr txBox="1">
            <a:spLocks noGrp="1"/>
          </p:cNvSpPr>
          <p:nvPr>
            <p:ph type="body" idx="14"/>
          </p:nvPr>
        </p:nvSpPr>
        <p:spPr>
          <a:prstGeom prst="rect">
            <a:avLst/>
          </a:prstGeom>
        </p:spPr>
        <p:txBody>
          <a:bodyPr/>
          <a:lstStyle/>
          <a:p>
            <a:r>
              <a:t>Double-click to edit</a:t>
            </a:r>
          </a:p>
        </p:txBody>
      </p:sp>
      <p:sp>
        <p:nvSpPr>
          <p:cNvPr id="1918" name="Double-click to edit"/>
          <p:cNvSpPr txBox="1">
            <a:spLocks noGrp="1"/>
          </p:cNvSpPr>
          <p:nvPr>
            <p:ph type="body" idx="15"/>
          </p:nvPr>
        </p:nvSpPr>
        <p:spPr>
          <a:prstGeom prst="rect">
            <a:avLst/>
          </a:prstGeom>
        </p:spPr>
        <p:txBody>
          <a:bodyPr/>
          <a:lstStyle/>
          <a:p>
            <a:r>
              <a:t>Double-click to edit</a:t>
            </a:r>
          </a:p>
        </p:txBody>
      </p:sp>
      <p:sp>
        <p:nvSpPr>
          <p:cNvPr id="1919"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2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2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22"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DFA19DD-49DC-5B41-B39E-490D308B75AB}"/>
              </a:ext>
            </a:extLst>
          </p:cNvPr>
          <p:cNvSpPr>
            <a:spLocks noGrp="1"/>
          </p:cNvSpPr>
          <p:nvPr>
            <p:ph type="pic" idx="13"/>
          </p:nvPr>
        </p:nvSpPr>
        <p:spPr>
          <a:xfrm>
            <a:off x="87436" y="-4355"/>
            <a:ext cx="12095813" cy="9058132"/>
          </a:xfrm>
          <a:solidFill>
            <a:schemeClr val="bg2">
              <a:lumMod val="90000"/>
            </a:schemeClr>
          </a:solidFill>
        </p:spPr>
      </p:sp>
      <p:sp>
        <p:nvSpPr>
          <p:cNvPr id="5" name="Picture Placeholder 4">
            <a:extLst>
              <a:ext uri="{FF2B5EF4-FFF2-40B4-BE49-F238E27FC236}">
                <a16:creationId xmlns:a16="http://schemas.microsoft.com/office/drawing/2014/main" id="{29E8AEE2-0007-3D47-A27E-AA31EAB584EA}"/>
              </a:ext>
            </a:extLst>
          </p:cNvPr>
          <p:cNvSpPr>
            <a:spLocks noGrp="1"/>
          </p:cNvSpPr>
          <p:nvPr>
            <p:ph type="pic" idx="14"/>
          </p:nvPr>
        </p:nvSpPr>
        <p:spPr>
          <a:xfrm>
            <a:off x="12213236" y="-4356"/>
            <a:ext cx="12121212" cy="9058132"/>
          </a:xfrm>
          <a:solidFill>
            <a:schemeClr val="bg2">
              <a:lumMod val="90000"/>
            </a:schemeClr>
          </a:solidFill>
        </p:spPr>
      </p:sp>
      <p:sp>
        <p:nvSpPr>
          <p:cNvPr id="1926"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27" name="Double-click to edit"/>
          <p:cNvSpPr txBox="1">
            <a:spLocks noGrp="1"/>
          </p:cNvSpPr>
          <p:nvPr>
            <p:ph type="body" idx="15"/>
          </p:nvPr>
        </p:nvSpPr>
        <p:spPr>
          <a:prstGeom prst="rect">
            <a:avLst/>
          </a:prstGeom>
        </p:spPr>
        <p:txBody>
          <a:bodyPr/>
          <a:lstStyle/>
          <a:p>
            <a:r>
              <a:t>Double-click to edit</a:t>
            </a:r>
          </a:p>
        </p:txBody>
      </p:sp>
      <p:sp>
        <p:nvSpPr>
          <p:cNvPr id="1928" name="Double-click to edit"/>
          <p:cNvSpPr txBox="1">
            <a:spLocks noGrp="1"/>
          </p:cNvSpPr>
          <p:nvPr>
            <p:ph type="body" idx="16"/>
          </p:nvPr>
        </p:nvSpPr>
        <p:spPr>
          <a:prstGeom prst="rect">
            <a:avLst/>
          </a:prstGeom>
        </p:spPr>
        <p:txBody>
          <a:bodyPr/>
          <a:lstStyle/>
          <a:p>
            <a:r>
              <a:t>Double-click to edit</a:t>
            </a:r>
          </a:p>
        </p:txBody>
      </p:sp>
      <p:sp>
        <p:nvSpPr>
          <p:cNvPr id="1929"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3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3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32"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99CD64-5C19-B64E-AE1B-CAC1F966D0C6}"/>
              </a:ext>
            </a:extLst>
          </p:cNvPr>
          <p:cNvSpPr>
            <a:spLocks noGrp="1"/>
          </p:cNvSpPr>
          <p:nvPr>
            <p:ph type="pic" idx="13"/>
          </p:nvPr>
        </p:nvSpPr>
        <p:spPr>
          <a:xfrm>
            <a:off x="85085" y="-4355"/>
            <a:ext cx="24226799" cy="11025341"/>
          </a:xfrm>
          <a:solidFill>
            <a:schemeClr val="bg2">
              <a:lumMod val="90000"/>
            </a:schemeClr>
          </a:solidFill>
        </p:spPr>
      </p:sp>
      <p:sp>
        <p:nvSpPr>
          <p:cNvPr id="1660" name="Rectangle"/>
          <p:cNvSpPr/>
          <p:nvPr/>
        </p:nvSpPr>
        <p:spPr>
          <a:xfrm>
            <a:off x="123692" y="10927370"/>
            <a:ext cx="24136616" cy="2788630"/>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61" name="Title"/>
          <p:cNvSpPr txBox="1">
            <a:spLocks noGrp="1"/>
          </p:cNvSpPr>
          <p:nvPr>
            <p:ph type="title"/>
          </p:nvPr>
        </p:nvSpPr>
        <p:spPr>
          <a:prstGeom prst="rect">
            <a:avLst/>
          </a:prstGeom>
        </p:spPr>
        <p:txBody>
          <a:bodyPr>
            <a:normAutofit fontScale="90000"/>
          </a:bodyPr>
          <a:lstStyle/>
          <a:p>
            <a:pPr defTabSz="560831">
              <a:defRPr sz="6335"/>
            </a:pPr>
            <a:endParaRPr/>
          </a:p>
        </p:txBody>
      </p:sp>
      <p:sp>
        <p:nvSpPr>
          <p:cNvPr id="1662" name="Title Text"/>
          <p:cNvSpPr txBox="1">
            <a:spLocks noGrp="1"/>
          </p:cNvSpPr>
          <p:nvPr>
            <p:ph type="body" idx="14"/>
          </p:nvPr>
        </p:nvSpPr>
        <p:spPr>
          <a:prstGeom prst="rect">
            <a:avLst/>
          </a:prstGeom>
        </p:spPr>
        <p:txBody>
          <a:bodyPr/>
          <a:lstStyle/>
          <a:p>
            <a:r>
              <a:t>Title Text</a:t>
            </a:r>
          </a:p>
        </p:txBody>
      </p:sp>
      <p:sp>
        <p:nvSpPr>
          <p:cNvPr id="166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pic>
        <p:nvPicPr>
          <p:cNvPr id="1664" name="Image" descr="Image"/>
          <p:cNvPicPr>
            <a:picLocks noGrp="1" noChangeAspect="1"/>
          </p:cNvPicPr>
          <p:nvPr>
            <p:ph type="pic" idx="15"/>
          </p:nvPr>
        </p:nvPicPr>
        <p:blipFill>
          <a:blip r:embed="rId2"/>
          <a:stretch>
            <a:fillRect/>
          </a:stretch>
        </p:blipFill>
        <p:spPr>
          <a:prstGeom prst="rect">
            <a:avLst/>
          </a:prstGeom>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A98A7B2-FA92-294E-9618-E2E6D8B14E7F}"/>
              </a:ext>
            </a:extLst>
          </p:cNvPr>
          <p:cNvSpPr>
            <a:spLocks noGrp="1"/>
          </p:cNvSpPr>
          <p:nvPr>
            <p:ph type="pic" sz="half" idx="15"/>
          </p:nvPr>
        </p:nvSpPr>
        <p:spPr>
          <a:xfrm>
            <a:off x="63801" y="84425"/>
            <a:ext cx="8165678" cy="9058131"/>
          </a:xfrm>
          <a:solidFill>
            <a:schemeClr val="bg2">
              <a:lumMod val="90000"/>
            </a:schemeClr>
          </a:solidFill>
        </p:spPr>
      </p:sp>
      <p:sp>
        <p:nvSpPr>
          <p:cNvPr id="5" name="Picture Placeholder 4">
            <a:extLst>
              <a:ext uri="{FF2B5EF4-FFF2-40B4-BE49-F238E27FC236}">
                <a16:creationId xmlns:a16="http://schemas.microsoft.com/office/drawing/2014/main" id="{8DE62E0B-DFE7-ED42-9BD2-31955918CB36}"/>
              </a:ext>
            </a:extLst>
          </p:cNvPr>
          <p:cNvSpPr>
            <a:spLocks noGrp="1"/>
          </p:cNvSpPr>
          <p:nvPr>
            <p:ph type="pic" sz="half" idx="13"/>
          </p:nvPr>
        </p:nvSpPr>
        <p:spPr>
          <a:xfrm>
            <a:off x="8258392" y="84425"/>
            <a:ext cx="7925988" cy="9058132"/>
          </a:xfrm>
          <a:solidFill>
            <a:schemeClr val="bg2">
              <a:lumMod val="90000"/>
            </a:schemeClr>
          </a:solidFill>
        </p:spPr>
      </p:sp>
      <p:sp>
        <p:nvSpPr>
          <p:cNvPr id="7" name="Picture Placeholder 6">
            <a:extLst>
              <a:ext uri="{FF2B5EF4-FFF2-40B4-BE49-F238E27FC236}">
                <a16:creationId xmlns:a16="http://schemas.microsoft.com/office/drawing/2014/main" id="{85B06B86-E8DB-0F45-B2DC-EDD29C27B1B0}"/>
              </a:ext>
            </a:extLst>
          </p:cNvPr>
          <p:cNvSpPr>
            <a:spLocks noGrp="1"/>
          </p:cNvSpPr>
          <p:nvPr>
            <p:ph type="pic" sz="half" idx="14"/>
          </p:nvPr>
        </p:nvSpPr>
        <p:spPr>
          <a:xfrm>
            <a:off x="16167314" y="84425"/>
            <a:ext cx="8127466" cy="9082771"/>
          </a:xfrm>
          <a:solidFill>
            <a:schemeClr val="bg2">
              <a:lumMod val="90000"/>
            </a:schemeClr>
          </a:solidFill>
        </p:spPr>
      </p:sp>
      <p:sp>
        <p:nvSpPr>
          <p:cNvPr id="1937"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38"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39" name="Double-click to edit"/>
          <p:cNvSpPr txBox="1">
            <a:spLocks noGrp="1"/>
          </p:cNvSpPr>
          <p:nvPr>
            <p:ph type="body" idx="16"/>
          </p:nvPr>
        </p:nvSpPr>
        <p:spPr>
          <a:prstGeom prst="rect">
            <a:avLst/>
          </a:prstGeom>
        </p:spPr>
        <p:txBody>
          <a:bodyPr/>
          <a:lstStyle/>
          <a:p>
            <a:r>
              <a:t>Double-click to edit</a:t>
            </a:r>
          </a:p>
        </p:txBody>
      </p:sp>
      <p:sp>
        <p:nvSpPr>
          <p:cNvPr id="1940" name="Double-click to edit"/>
          <p:cNvSpPr txBox="1">
            <a:spLocks noGrp="1"/>
          </p:cNvSpPr>
          <p:nvPr>
            <p:ph type="body" idx="17"/>
          </p:nvPr>
        </p:nvSpPr>
        <p:spPr>
          <a:prstGeom prst="rect">
            <a:avLst/>
          </a:prstGeom>
        </p:spPr>
        <p:txBody>
          <a:bodyPr/>
          <a:lstStyle/>
          <a:p>
            <a:r>
              <a:t>Double-click to edit</a:t>
            </a:r>
          </a:p>
        </p:txBody>
      </p:sp>
      <p:sp>
        <p:nvSpPr>
          <p:cNvPr id="1941"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4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4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44"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6ED07C-D33C-D945-B950-A0EE7D0675A8}"/>
              </a:ext>
            </a:extLst>
          </p:cNvPr>
          <p:cNvSpPr>
            <a:spLocks noGrp="1"/>
          </p:cNvSpPr>
          <p:nvPr>
            <p:ph type="pic" sz="half" idx="14"/>
          </p:nvPr>
        </p:nvSpPr>
        <p:spPr>
          <a:xfrm>
            <a:off x="68233" y="89262"/>
            <a:ext cx="8525179" cy="9005980"/>
          </a:xfrm>
          <a:solidFill>
            <a:schemeClr val="bg2">
              <a:lumMod val="90000"/>
            </a:schemeClr>
          </a:solidFill>
        </p:spPr>
      </p:sp>
      <p:sp>
        <p:nvSpPr>
          <p:cNvPr id="7" name="Picture Placeholder 6">
            <a:extLst>
              <a:ext uri="{FF2B5EF4-FFF2-40B4-BE49-F238E27FC236}">
                <a16:creationId xmlns:a16="http://schemas.microsoft.com/office/drawing/2014/main" id="{463805F8-FFB5-694B-A390-AEFFF65D6CC5}"/>
              </a:ext>
            </a:extLst>
          </p:cNvPr>
          <p:cNvSpPr>
            <a:spLocks noGrp="1"/>
          </p:cNvSpPr>
          <p:nvPr>
            <p:ph type="pic" idx="13"/>
          </p:nvPr>
        </p:nvSpPr>
        <p:spPr>
          <a:xfrm>
            <a:off x="8684802" y="89261"/>
            <a:ext cx="15615452" cy="9005981"/>
          </a:xfrm>
          <a:solidFill>
            <a:schemeClr val="bg2">
              <a:lumMod val="90000"/>
            </a:schemeClr>
          </a:solidFill>
        </p:spPr>
      </p:sp>
      <p:sp>
        <p:nvSpPr>
          <p:cNvPr id="1948"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49" name="Double-click to edit"/>
          <p:cNvSpPr txBox="1">
            <a:spLocks noGrp="1"/>
          </p:cNvSpPr>
          <p:nvPr>
            <p:ph type="body" idx="15"/>
          </p:nvPr>
        </p:nvSpPr>
        <p:spPr>
          <a:prstGeom prst="rect">
            <a:avLst/>
          </a:prstGeom>
        </p:spPr>
        <p:txBody>
          <a:bodyPr/>
          <a:lstStyle/>
          <a:p>
            <a:r>
              <a:t>Double-click to edit</a:t>
            </a:r>
          </a:p>
        </p:txBody>
      </p:sp>
      <p:sp>
        <p:nvSpPr>
          <p:cNvPr id="1950" name="Double-click to edit"/>
          <p:cNvSpPr txBox="1">
            <a:spLocks noGrp="1"/>
          </p:cNvSpPr>
          <p:nvPr>
            <p:ph type="body" idx="16"/>
          </p:nvPr>
        </p:nvSpPr>
        <p:spPr>
          <a:prstGeom prst="rect">
            <a:avLst/>
          </a:prstGeom>
        </p:spPr>
        <p:txBody>
          <a:bodyPr/>
          <a:lstStyle/>
          <a:p>
            <a:r>
              <a:t>Double-click to edit</a:t>
            </a:r>
          </a:p>
        </p:txBody>
      </p:sp>
      <p:sp>
        <p:nvSpPr>
          <p:cNvPr id="1951"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5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5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54"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B3E35C-9885-624B-8D5D-3F8F9E6FE073}"/>
              </a:ext>
            </a:extLst>
          </p:cNvPr>
          <p:cNvSpPr>
            <a:spLocks noGrp="1"/>
          </p:cNvSpPr>
          <p:nvPr>
            <p:ph type="pic" sz="half" idx="15"/>
          </p:nvPr>
        </p:nvSpPr>
        <p:spPr>
          <a:xfrm>
            <a:off x="72988" y="0"/>
            <a:ext cx="8525779" cy="4706022"/>
          </a:xfrm>
          <a:solidFill>
            <a:schemeClr val="bg2">
              <a:lumMod val="90000"/>
            </a:schemeClr>
          </a:solidFill>
        </p:spPr>
      </p:sp>
      <p:sp>
        <p:nvSpPr>
          <p:cNvPr id="5" name="Picture Placeholder 4">
            <a:extLst>
              <a:ext uri="{FF2B5EF4-FFF2-40B4-BE49-F238E27FC236}">
                <a16:creationId xmlns:a16="http://schemas.microsoft.com/office/drawing/2014/main" id="{902307EC-6E1C-6D4D-A129-B364B5D782BA}"/>
              </a:ext>
            </a:extLst>
          </p:cNvPr>
          <p:cNvSpPr>
            <a:spLocks noGrp="1"/>
          </p:cNvSpPr>
          <p:nvPr>
            <p:ph type="pic" sz="half" idx="13"/>
          </p:nvPr>
        </p:nvSpPr>
        <p:spPr>
          <a:xfrm>
            <a:off x="91114" y="4744102"/>
            <a:ext cx="8506530" cy="4386724"/>
          </a:xfrm>
          <a:solidFill>
            <a:schemeClr val="bg2">
              <a:lumMod val="90000"/>
            </a:schemeClr>
          </a:solidFill>
        </p:spPr>
      </p:sp>
      <p:sp>
        <p:nvSpPr>
          <p:cNvPr id="7" name="Picture Placeholder 6">
            <a:extLst>
              <a:ext uri="{FF2B5EF4-FFF2-40B4-BE49-F238E27FC236}">
                <a16:creationId xmlns:a16="http://schemas.microsoft.com/office/drawing/2014/main" id="{EB110AF3-3280-B34A-9590-C750E0669DFA}"/>
              </a:ext>
            </a:extLst>
          </p:cNvPr>
          <p:cNvSpPr>
            <a:spLocks noGrp="1"/>
          </p:cNvSpPr>
          <p:nvPr>
            <p:ph type="pic" idx="14"/>
          </p:nvPr>
        </p:nvSpPr>
        <p:spPr>
          <a:xfrm>
            <a:off x="8604669" y="-4355"/>
            <a:ext cx="15701471" cy="9146912"/>
          </a:xfrm>
          <a:solidFill>
            <a:schemeClr val="bg2">
              <a:lumMod val="90000"/>
            </a:schemeClr>
          </a:solidFill>
        </p:spPr>
      </p:sp>
      <p:sp>
        <p:nvSpPr>
          <p:cNvPr id="1959"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60" name="Double-click to edit"/>
          <p:cNvSpPr txBox="1">
            <a:spLocks noGrp="1"/>
          </p:cNvSpPr>
          <p:nvPr>
            <p:ph type="body" idx="16"/>
          </p:nvPr>
        </p:nvSpPr>
        <p:spPr>
          <a:prstGeom prst="rect">
            <a:avLst/>
          </a:prstGeom>
        </p:spPr>
        <p:txBody>
          <a:bodyPr/>
          <a:lstStyle/>
          <a:p>
            <a:r>
              <a:t>Double-click to edit</a:t>
            </a:r>
          </a:p>
        </p:txBody>
      </p:sp>
      <p:sp>
        <p:nvSpPr>
          <p:cNvPr id="1961" name="Double-click to edit"/>
          <p:cNvSpPr txBox="1">
            <a:spLocks noGrp="1"/>
          </p:cNvSpPr>
          <p:nvPr>
            <p:ph type="body" idx="17"/>
          </p:nvPr>
        </p:nvSpPr>
        <p:spPr>
          <a:prstGeom prst="rect">
            <a:avLst/>
          </a:prstGeom>
        </p:spPr>
        <p:txBody>
          <a:bodyPr/>
          <a:lstStyle/>
          <a:p>
            <a:r>
              <a:t>Double-click to edit</a:t>
            </a:r>
          </a:p>
        </p:txBody>
      </p:sp>
      <p:sp>
        <p:nvSpPr>
          <p:cNvPr id="1962"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63"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6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6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66"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8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81"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84" name="We are the Organization Name!…"/>
          <p:cNvSpPr txBox="1">
            <a:spLocks noGrp="1"/>
          </p:cNvSpPr>
          <p:nvPr>
            <p:ph type="body" idx="13"/>
          </p:nvPr>
        </p:nvSpPr>
        <p:spPr>
          <a:prstGeom prst="rect">
            <a:avLst/>
          </a:prstGeom>
        </p:spPr>
        <p:txBody>
          <a:bodyPr/>
          <a:lstStyle/>
          <a:p>
            <a:pPr>
              <a:defRPr sz="66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latin typeface="+mn-lt"/>
                <a:ea typeface="+mn-ea"/>
                <a:cs typeface="+mn-cs"/>
                <a:sym typeface="Helvetica Neue Light"/>
              </a:defRPr>
            </a:pPr>
            <a:r>
              <a:t>Our mission statement goes here…</a:t>
            </a:r>
          </a:p>
        </p:txBody>
      </p:sp>
      <p:sp>
        <p:nvSpPr>
          <p:cNvPr id="198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86"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306299"/>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BEFEF7-AB81-1F43-A385-F403409B3818}"/>
              </a:ext>
            </a:extLst>
          </p:cNvPr>
          <p:cNvSpPr>
            <a:spLocks noGrp="1"/>
          </p:cNvSpPr>
          <p:nvPr>
            <p:ph type="pic" idx="13"/>
          </p:nvPr>
        </p:nvSpPr>
        <p:spPr>
          <a:xfrm>
            <a:off x="0" y="1"/>
            <a:ext cx="24396578" cy="6485462"/>
          </a:xfrm>
          <a:solidFill>
            <a:schemeClr val="bg2">
              <a:lumMod val="90000"/>
            </a:schemeClr>
          </a:solidFill>
        </p:spPr>
      </p:sp>
      <p:sp>
        <p:nvSpPr>
          <p:cNvPr id="198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90"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91" name="We are the Organization Name!…"/>
          <p:cNvSpPr txBox="1">
            <a:spLocks noGrp="1"/>
          </p:cNvSpPr>
          <p:nvPr>
            <p:ph type="body" idx="14"/>
          </p:nvPr>
        </p:nvSpPr>
        <p:spPr>
          <a:prstGeom prst="rect">
            <a:avLst/>
          </a:prstGeom>
        </p:spPr>
        <p:txBody>
          <a:bodyPr/>
          <a:lstStyle/>
          <a:p>
            <a:pPr>
              <a:defRPr sz="6600">
                <a:solidFill>
                  <a:srgbClr val="FCB448"/>
                </a:solidFill>
                <a:latin typeface="+mn-lt"/>
                <a:ea typeface="+mn-ea"/>
                <a:cs typeface="+mn-cs"/>
                <a:sym typeface="Helvetica Neue Light"/>
              </a:defRPr>
            </a:pPr>
            <a:r>
              <a:t>We are the Organization Name!</a:t>
            </a:r>
          </a:p>
          <a:p>
            <a:endParaRPr/>
          </a:p>
          <a:p>
            <a:pPr>
              <a:lnSpc>
                <a:spcPct val="120000"/>
              </a:lnSpc>
              <a:defRPr sz="3600">
                <a:latin typeface="+mn-lt"/>
                <a:ea typeface="+mn-ea"/>
                <a:cs typeface="+mn-cs"/>
                <a:sym typeface="Helvetica Neue Light"/>
              </a:defRPr>
            </a:pPr>
            <a:r>
              <a:t>Our mission statement goes here…</a:t>
            </a:r>
          </a:p>
        </p:txBody>
      </p:sp>
      <p:sp>
        <p:nvSpPr>
          <p:cNvPr id="199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993"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B4C6B3F-AC9C-CE4B-B6F4-D8D755DE9475}"/>
              </a:ext>
            </a:extLst>
          </p:cNvPr>
          <p:cNvSpPr>
            <a:spLocks noGrp="1"/>
          </p:cNvSpPr>
          <p:nvPr>
            <p:ph type="pic" idx="13"/>
          </p:nvPr>
        </p:nvSpPr>
        <p:spPr>
          <a:xfrm>
            <a:off x="12191999" y="62028"/>
            <a:ext cx="12099284" cy="12736366"/>
          </a:xfrm>
          <a:solidFill>
            <a:schemeClr val="bg2">
              <a:lumMod val="90000"/>
            </a:schemeClr>
          </a:solidFill>
        </p:spPr>
      </p:sp>
      <p:sp>
        <p:nvSpPr>
          <p:cNvPr id="199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997"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998" name="We are the Organization Name!…"/>
          <p:cNvSpPr txBox="1">
            <a:spLocks noGrp="1"/>
          </p:cNvSpPr>
          <p:nvPr>
            <p:ph type="body" idx="14"/>
          </p:nvPr>
        </p:nvSpPr>
        <p:spPr>
          <a:prstGeom prst="rect">
            <a:avLst/>
          </a:prstGeom>
        </p:spPr>
        <p:txBody>
          <a:bodyPr/>
          <a:lstStyle/>
          <a:p>
            <a:pPr>
              <a:defRPr sz="44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latin typeface="+mn-lt"/>
                <a:ea typeface="+mn-ea"/>
                <a:cs typeface="+mn-cs"/>
                <a:sym typeface="Helvetica Neue Light"/>
              </a:defRPr>
            </a:pPr>
            <a:r>
              <a:t>Our mission statement goes here…</a:t>
            </a:r>
          </a:p>
        </p:txBody>
      </p:sp>
      <p:sp>
        <p:nvSpPr>
          <p:cNvPr id="199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00"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2" name="“Knowledge is power. Information is liberating. Education is the premise of progress, in every society, in every family.”…"/>
          <p:cNvSpPr txBox="1">
            <a:spLocks noGrp="1"/>
          </p:cNvSpPr>
          <p:nvPr>
            <p:ph type="body" idx="13"/>
          </p:nvPr>
        </p:nvSpPr>
        <p:spPr>
          <a:prstGeom prst="rect">
            <a:avLst/>
          </a:prstGeom>
        </p:spPr>
        <p:txBody>
          <a:bodyPr/>
          <a:lstStyle/>
          <a:p>
            <a:pPr>
              <a:defRPr>
                <a:solidFill>
                  <a:srgbClr val="F0F0F0"/>
                </a:solidFill>
              </a:defRPr>
            </a:pPr>
            <a:r>
              <a:t>“Knowledge is power. Information is liberating. Education is the premise of progress, in every society, in every family.”</a:t>
            </a:r>
          </a:p>
          <a:p>
            <a:pPr>
              <a:defRPr>
                <a:solidFill>
                  <a:srgbClr val="F0F0F0"/>
                </a:solidFill>
              </a:defRPr>
            </a:pPr>
            <a:endParaRPr/>
          </a:p>
          <a:p>
            <a:pPr>
              <a:defRPr>
                <a:solidFill>
                  <a:srgbClr val="F0F0F0"/>
                </a:solidFill>
              </a:defRPr>
            </a:pPr>
            <a:r>
              <a:t>— Kofi Annan —</a:t>
            </a:r>
          </a:p>
        </p:txBody>
      </p:sp>
      <p:sp>
        <p:nvSpPr>
          <p:cNvPr id="200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0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05"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B1C521C-187B-DA47-AD1A-A9FD62685F7D}"/>
              </a:ext>
            </a:extLst>
          </p:cNvPr>
          <p:cNvSpPr>
            <a:spLocks noGrp="1"/>
          </p:cNvSpPr>
          <p:nvPr>
            <p:ph type="pic" idx="13"/>
          </p:nvPr>
        </p:nvSpPr>
        <p:spPr>
          <a:xfrm>
            <a:off x="12191999" y="62028"/>
            <a:ext cx="12124696" cy="12736366"/>
          </a:xfrm>
          <a:solidFill>
            <a:schemeClr val="bg2">
              <a:lumMod val="90000"/>
            </a:schemeClr>
          </a:solidFill>
        </p:spPr>
      </p:sp>
      <p:sp>
        <p:nvSpPr>
          <p:cNvPr id="2008"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09" name="“Knowledge is power. Information is liberating. Education is the premise of progress, in every society, in every family.”…"/>
          <p:cNvSpPr txBox="1">
            <a:spLocks noGrp="1"/>
          </p:cNvSpPr>
          <p:nvPr>
            <p:ph type="body" idx="14"/>
          </p:nvPr>
        </p:nvSpPr>
        <p:spPr>
          <a:prstGeom prst="rect">
            <a:avLst/>
          </a:prstGeom>
        </p:spPr>
        <p:txBody>
          <a:bodyPr/>
          <a:lstStyle/>
          <a:p>
            <a:pPr>
              <a:defRPr>
                <a:solidFill>
                  <a:srgbClr val="FEFEDE"/>
                </a:solidFill>
              </a:defRPr>
            </a:pPr>
            <a:r>
              <a:t>“Knowledge is power. Information is liberating. Education is the premise of progress, in every society, in every family.”</a:t>
            </a:r>
          </a:p>
          <a:p>
            <a:pPr>
              <a:defRPr>
                <a:solidFill>
                  <a:srgbClr val="FEFEDE"/>
                </a:solidFill>
              </a:defRPr>
            </a:pPr>
            <a:endParaRPr/>
          </a:p>
          <a:p>
            <a:pPr>
              <a:defRPr>
                <a:solidFill>
                  <a:srgbClr val="FEFEDE"/>
                </a:solidFill>
              </a:defRPr>
            </a:pPr>
            <a:r>
              <a:t>— Kofi Annan —</a:t>
            </a:r>
          </a:p>
        </p:txBody>
      </p:sp>
      <p:sp>
        <p:nvSpPr>
          <p:cNvPr id="201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1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12"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3FAFC5-CBDE-4E4D-9D10-2364A7792833}"/>
              </a:ext>
            </a:extLst>
          </p:cNvPr>
          <p:cNvSpPr>
            <a:spLocks noGrp="1"/>
          </p:cNvSpPr>
          <p:nvPr>
            <p:ph type="pic" idx="13"/>
          </p:nvPr>
        </p:nvSpPr>
        <p:spPr>
          <a:xfrm>
            <a:off x="33263" y="89262"/>
            <a:ext cx="24300807" cy="10850050"/>
          </a:xfrm>
          <a:solidFill>
            <a:schemeClr val="bg2">
              <a:lumMod val="90000"/>
            </a:schemeClr>
          </a:solidFill>
        </p:spPr>
      </p:sp>
      <p:sp>
        <p:nvSpPr>
          <p:cNvPr id="2015" name="The need statement."/>
          <p:cNvSpPr txBox="1">
            <a:spLocks noGrp="1"/>
          </p:cNvSpPr>
          <p:nvPr>
            <p:ph type="body" idx="14"/>
          </p:nvPr>
        </p:nvSpPr>
        <p:spPr>
          <a:prstGeom prst="rect">
            <a:avLst/>
          </a:prstGeom>
        </p:spPr>
        <p:txBody>
          <a:bodyPr/>
          <a:lstStyle/>
          <a:p>
            <a:r>
              <a:t>The need statement.</a:t>
            </a:r>
          </a:p>
        </p:txBody>
      </p:sp>
      <p:sp>
        <p:nvSpPr>
          <p:cNvPr id="2016"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1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1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19"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67" name="We are the Organization Name!…"/>
          <p:cNvSpPr txBox="1">
            <a:spLocks noGrp="1"/>
          </p:cNvSpPr>
          <p:nvPr>
            <p:ph type="body" idx="13"/>
          </p:nvPr>
        </p:nvSpPr>
        <p:spPr>
          <a:prstGeom prst="rect">
            <a:avLst/>
          </a:prstGeom>
        </p:spPr>
        <p:txBody>
          <a:bodyPr/>
          <a:lstStyle/>
          <a:p>
            <a:pPr>
              <a:defRPr sz="6600">
                <a:solidFill>
                  <a:srgbClr val="000000"/>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solidFill>
                  <a:srgbClr val="000000"/>
                </a:solidFill>
                <a:latin typeface="+mn-lt"/>
                <a:ea typeface="+mn-ea"/>
                <a:cs typeface="+mn-cs"/>
                <a:sym typeface="Helvetica Neue Light"/>
              </a:defRPr>
            </a:pPr>
            <a:r>
              <a:t>Our mission statement goes here…</a:t>
            </a:r>
          </a:p>
        </p:txBody>
      </p:sp>
      <p:sp>
        <p:nvSpPr>
          <p:cNvPr id="166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69"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1" name="Rectangle"/>
          <p:cNvSpPr/>
          <p:nvPr/>
        </p:nvSpPr>
        <p:spPr>
          <a:xfrm>
            <a:off x="1323" y="27819"/>
            <a:ext cx="24381354" cy="9447410"/>
          </a:xfrm>
          <a:prstGeom prst="rect">
            <a:avLst/>
          </a:prstGeom>
          <a:solidFill>
            <a:srgbClr val="FFFFFF"/>
          </a:solidFill>
          <a:ln w="3175">
            <a:miter lim="400000"/>
          </a:ln>
        </p:spPr>
        <p:txBody>
          <a:bodyPr lIns="45719" rIns="45719" anchor="ctr"/>
          <a:lstStyle/>
          <a:p>
            <a:pPr defTabSz="584200">
              <a:defRPr sz="3000" b="1">
                <a:solidFill>
                  <a:srgbClr val="FFFFFF"/>
                </a:solidFill>
                <a:latin typeface="Helvetica"/>
                <a:ea typeface="Helvetica"/>
                <a:cs typeface="Helvetica"/>
                <a:sym typeface="Helvetica"/>
              </a:defRPr>
            </a:pPr>
            <a:endParaRPr/>
          </a:p>
        </p:txBody>
      </p:sp>
      <p:sp>
        <p:nvSpPr>
          <p:cNvPr id="2022" name="Our partners"/>
          <p:cNvSpPr txBox="1">
            <a:spLocks noGrp="1"/>
          </p:cNvSpPr>
          <p:nvPr>
            <p:ph type="body" idx="13"/>
          </p:nvPr>
        </p:nvSpPr>
        <p:spPr>
          <a:prstGeom prst="rect">
            <a:avLst/>
          </a:prstGeom>
        </p:spPr>
        <p:txBody>
          <a:bodyPr/>
          <a:lstStyle/>
          <a:p>
            <a:r>
              <a:t>Our partners</a:t>
            </a:r>
          </a:p>
        </p:txBody>
      </p:sp>
      <p:sp>
        <p:nvSpPr>
          <p:cNvPr id="2023" name="Double-click to edit"/>
          <p:cNvSpPr txBox="1">
            <a:spLocks noGrp="1"/>
          </p:cNvSpPr>
          <p:nvPr>
            <p:ph type="body" idx="14"/>
          </p:nvPr>
        </p:nvSpPr>
        <p:spPr>
          <a:prstGeom prst="rect">
            <a:avLst/>
          </a:prstGeom>
        </p:spPr>
        <p:txBody>
          <a:bodyPr/>
          <a:lstStyle/>
          <a:p>
            <a:r>
              <a:t>Double-click to edit</a:t>
            </a:r>
          </a:p>
        </p:txBody>
      </p:sp>
      <p:pic>
        <p:nvPicPr>
          <p:cNvPr id="2024" name="Image" descr="Image"/>
          <p:cNvPicPr>
            <a:picLocks noGrp="1" noChangeAspect="1"/>
          </p:cNvPicPr>
          <p:nvPr>
            <p:ph type="pic" idx="15"/>
          </p:nvPr>
        </p:nvPicPr>
        <p:blipFill>
          <a:blip r:embed="rId2"/>
          <a:stretch>
            <a:fillRect/>
          </a:stretch>
        </p:blipFill>
        <p:spPr>
          <a:prstGeom prst="rect">
            <a:avLst/>
          </a:prstGeom>
        </p:spPr>
      </p:pic>
      <p:pic>
        <p:nvPicPr>
          <p:cNvPr id="2025" name="Image" descr="Image"/>
          <p:cNvPicPr>
            <a:picLocks noGrp="1" noChangeAspect="1"/>
          </p:cNvPicPr>
          <p:nvPr>
            <p:ph type="pic" idx="16"/>
          </p:nvPr>
        </p:nvPicPr>
        <p:blipFill>
          <a:blip r:embed="rId2"/>
          <a:stretch>
            <a:fillRect/>
          </a:stretch>
        </p:blipFill>
        <p:spPr>
          <a:prstGeom prst="rect">
            <a:avLst/>
          </a:prstGeom>
        </p:spPr>
      </p:pic>
      <p:pic>
        <p:nvPicPr>
          <p:cNvPr id="2026" name="Image" descr="Image"/>
          <p:cNvPicPr>
            <a:picLocks noGrp="1" noChangeAspect="1"/>
          </p:cNvPicPr>
          <p:nvPr>
            <p:ph type="pic" idx="17"/>
          </p:nvPr>
        </p:nvPicPr>
        <p:blipFill>
          <a:blip r:embed="rId2"/>
          <a:stretch>
            <a:fillRect/>
          </a:stretch>
        </p:blipFill>
        <p:spPr>
          <a:prstGeom prst="rect">
            <a:avLst/>
          </a:prstGeom>
        </p:spPr>
      </p:pic>
      <p:pic>
        <p:nvPicPr>
          <p:cNvPr id="2027" name="Image" descr="Image"/>
          <p:cNvPicPr>
            <a:picLocks noGrp="1" noChangeAspect="1"/>
          </p:cNvPicPr>
          <p:nvPr>
            <p:ph type="pic" idx="18"/>
          </p:nvPr>
        </p:nvPicPr>
        <p:blipFill>
          <a:blip r:embed="rId2"/>
          <a:stretch>
            <a:fillRect/>
          </a:stretch>
        </p:blipFill>
        <p:spPr>
          <a:prstGeom prst="rect">
            <a:avLst/>
          </a:prstGeom>
        </p:spPr>
      </p:pic>
      <p:pic>
        <p:nvPicPr>
          <p:cNvPr id="2028" name="Image" descr="Image"/>
          <p:cNvPicPr>
            <a:picLocks noGrp="1" noChangeAspect="1"/>
          </p:cNvPicPr>
          <p:nvPr>
            <p:ph type="pic" idx="19"/>
          </p:nvPr>
        </p:nvPicPr>
        <p:blipFill>
          <a:blip r:embed="rId2"/>
          <a:stretch>
            <a:fillRect/>
          </a:stretch>
        </p:blipFill>
        <p:spPr>
          <a:prstGeom prst="rect">
            <a:avLst/>
          </a:prstGeom>
        </p:spPr>
      </p:pic>
      <p:pic>
        <p:nvPicPr>
          <p:cNvPr id="2029" name="Image" descr="Image"/>
          <p:cNvPicPr>
            <a:picLocks noGrp="1" noChangeAspect="1"/>
          </p:cNvPicPr>
          <p:nvPr>
            <p:ph type="pic" idx="20"/>
          </p:nvPr>
        </p:nvPicPr>
        <p:blipFill>
          <a:blip r:embed="rId2"/>
          <a:stretch>
            <a:fillRect/>
          </a:stretch>
        </p:blipFill>
        <p:spPr>
          <a:prstGeom prst="rect">
            <a:avLst/>
          </a:prstGeom>
        </p:spPr>
      </p:pic>
      <p:pic>
        <p:nvPicPr>
          <p:cNvPr id="2030" name="Image" descr="Image"/>
          <p:cNvPicPr>
            <a:picLocks noGrp="1" noChangeAspect="1"/>
          </p:cNvPicPr>
          <p:nvPr>
            <p:ph type="pic" idx="21"/>
          </p:nvPr>
        </p:nvPicPr>
        <p:blipFill>
          <a:blip r:embed="rId2"/>
          <a:stretch>
            <a:fillRect/>
          </a:stretch>
        </p:blipFill>
        <p:spPr>
          <a:prstGeom prst="rect">
            <a:avLst/>
          </a:prstGeom>
        </p:spPr>
      </p:pic>
      <p:pic>
        <p:nvPicPr>
          <p:cNvPr id="2031" name="Image" descr="Image"/>
          <p:cNvPicPr>
            <a:picLocks noGrp="1" noChangeAspect="1"/>
          </p:cNvPicPr>
          <p:nvPr>
            <p:ph type="pic" idx="22"/>
          </p:nvPr>
        </p:nvPicPr>
        <p:blipFill>
          <a:blip r:embed="rId2"/>
          <a:stretch>
            <a:fillRect/>
          </a:stretch>
        </p:blipFill>
        <p:spPr>
          <a:prstGeom prst="rect">
            <a:avLst/>
          </a:prstGeom>
        </p:spPr>
      </p:pic>
      <p:pic>
        <p:nvPicPr>
          <p:cNvPr id="2032" name="Image" descr="Image"/>
          <p:cNvPicPr>
            <a:picLocks noGrp="1" noChangeAspect="1"/>
          </p:cNvPicPr>
          <p:nvPr>
            <p:ph type="pic" idx="23"/>
          </p:nvPr>
        </p:nvPicPr>
        <p:blipFill>
          <a:blip r:embed="rId2"/>
          <a:stretch>
            <a:fillRect/>
          </a:stretch>
        </p:blipFill>
        <p:spPr>
          <a:prstGeom prst="rect">
            <a:avLst/>
          </a:prstGeom>
        </p:spPr>
      </p:pic>
      <p:pic>
        <p:nvPicPr>
          <p:cNvPr id="2033" name="Image" descr="Image"/>
          <p:cNvPicPr>
            <a:picLocks noGrp="1" noChangeAspect="1"/>
          </p:cNvPicPr>
          <p:nvPr>
            <p:ph type="pic" idx="24"/>
          </p:nvPr>
        </p:nvPicPr>
        <p:blipFill>
          <a:blip r:embed="rId2"/>
          <a:stretch>
            <a:fillRect/>
          </a:stretch>
        </p:blipFill>
        <p:spPr>
          <a:prstGeom prst="rect">
            <a:avLst/>
          </a:prstGeom>
        </p:spPr>
      </p:pic>
      <p:pic>
        <p:nvPicPr>
          <p:cNvPr id="2034" name="Image" descr="Image"/>
          <p:cNvPicPr>
            <a:picLocks noGrp="1" noChangeAspect="1"/>
          </p:cNvPicPr>
          <p:nvPr>
            <p:ph type="pic" idx="25"/>
          </p:nvPr>
        </p:nvPicPr>
        <p:blipFill>
          <a:blip r:embed="rId2"/>
          <a:stretch>
            <a:fillRect/>
          </a:stretch>
        </p:blipFill>
        <p:spPr>
          <a:prstGeom prst="rect">
            <a:avLst/>
          </a:prstGeom>
        </p:spPr>
      </p:pic>
      <p:pic>
        <p:nvPicPr>
          <p:cNvPr id="2035" name="Image" descr="Image"/>
          <p:cNvPicPr>
            <a:picLocks noGrp="1" noChangeAspect="1"/>
          </p:cNvPicPr>
          <p:nvPr>
            <p:ph type="pic" idx="26"/>
          </p:nvPr>
        </p:nvPicPr>
        <p:blipFill>
          <a:blip r:embed="rId2"/>
          <a:stretch>
            <a:fillRect/>
          </a:stretch>
        </p:blipFill>
        <p:spPr>
          <a:prstGeom prst="rect">
            <a:avLst/>
          </a:prstGeom>
        </p:spPr>
      </p:pic>
      <p:pic>
        <p:nvPicPr>
          <p:cNvPr id="2036" name="Image" descr="Image"/>
          <p:cNvPicPr>
            <a:picLocks noGrp="1" noChangeAspect="1"/>
          </p:cNvPicPr>
          <p:nvPr>
            <p:ph type="pic" idx="27"/>
          </p:nvPr>
        </p:nvPicPr>
        <p:blipFill>
          <a:blip r:embed="rId2"/>
          <a:stretch>
            <a:fillRect/>
          </a:stretch>
        </p:blipFill>
        <p:spPr>
          <a:prstGeom prst="rect">
            <a:avLst/>
          </a:prstGeom>
        </p:spPr>
      </p:pic>
      <p:pic>
        <p:nvPicPr>
          <p:cNvPr id="2037" name="Image" descr="Image"/>
          <p:cNvPicPr>
            <a:picLocks noGrp="1" noChangeAspect="1"/>
          </p:cNvPicPr>
          <p:nvPr>
            <p:ph type="pic" idx="28"/>
          </p:nvPr>
        </p:nvPicPr>
        <p:blipFill>
          <a:blip r:embed="rId2"/>
          <a:stretch>
            <a:fillRect/>
          </a:stretch>
        </p:blipFill>
        <p:spPr>
          <a:prstGeom prst="rect">
            <a:avLst/>
          </a:prstGeom>
        </p:spPr>
      </p:pic>
      <p:pic>
        <p:nvPicPr>
          <p:cNvPr id="2038" name="Image" descr="Image"/>
          <p:cNvPicPr>
            <a:picLocks noGrp="1" noChangeAspect="1"/>
          </p:cNvPicPr>
          <p:nvPr>
            <p:ph type="pic" idx="29"/>
          </p:nvPr>
        </p:nvPicPr>
        <p:blipFill>
          <a:blip r:embed="rId2"/>
          <a:stretch>
            <a:fillRect/>
          </a:stretch>
        </p:blipFill>
        <p:spPr>
          <a:prstGeom prst="rect">
            <a:avLst/>
          </a:prstGeom>
        </p:spPr>
      </p:pic>
      <p:pic>
        <p:nvPicPr>
          <p:cNvPr id="2039" name="Image" descr="Image"/>
          <p:cNvPicPr>
            <a:picLocks noGrp="1" noChangeAspect="1"/>
          </p:cNvPicPr>
          <p:nvPr>
            <p:ph type="pic" idx="30"/>
          </p:nvPr>
        </p:nvPicPr>
        <p:blipFill>
          <a:blip r:embed="rId2"/>
          <a:stretch>
            <a:fillRect/>
          </a:stretch>
        </p:blipFill>
        <p:spPr>
          <a:prstGeom prst="rect">
            <a:avLst/>
          </a:prstGeom>
        </p:spPr>
      </p:pic>
      <p:pic>
        <p:nvPicPr>
          <p:cNvPr id="2040" name="Image" descr="Image"/>
          <p:cNvPicPr>
            <a:picLocks noGrp="1" noChangeAspect="1"/>
          </p:cNvPicPr>
          <p:nvPr>
            <p:ph type="pic" idx="31"/>
          </p:nvPr>
        </p:nvPicPr>
        <p:blipFill>
          <a:blip r:embed="rId2"/>
          <a:stretch>
            <a:fillRect/>
          </a:stretch>
        </p:blipFill>
        <p:spPr>
          <a:prstGeom prst="rect">
            <a:avLst/>
          </a:prstGeom>
        </p:spPr>
      </p:pic>
      <p:pic>
        <p:nvPicPr>
          <p:cNvPr id="2041" name="Image" descr="Image"/>
          <p:cNvPicPr>
            <a:picLocks noGrp="1" noChangeAspect="1"/>
          </p:cNvPicPr>
          <p:nvPr>
            <p:ph type="pic" idx="32"/>
          </p:nvPr>
        </p:nvPicPr>
        <p:blipFill>
          <a:blip r:embed="rId2"/>
          <a:stretch>
            <a:fillRect/>
          </a:stretch>
        </p:blipFill>
        <p:spPr>
          <a:prstGeom prst="rect">
            <a:avLst/>
          </a:prstGeom>
        </p:spPr>
      </p:pic>
      <p:pic>
        <p:nvPicPr>
          <p:cNvPr id="2042" name="Image" descr="Image"/>
          <p:cNvPicPr>
            <a:picLocks noGrp="1" noChangeAspect="1"/>
          </p:cNvPicPr>
          <p:nvPr>
            <p:ph type="pic" idx="33"/>
          </p:nvPr>
        </p:nvPicPr>
        <p:blipFill>
          <a:blip r:embed="rId2"/>
          <a:stretch>
            <a:fillRect/>
          </a:stretch>
        </p:blipFill>
        <p:spPr>
          <a:prstGeom prst="rect">
            <a:avLst/>
          </a:prstGeom>
        </p:spPr>
      </p:pic>
      <p:pic>
        <p:nvPicPr>
          <p:cNvPr id="2043" name="Image" descr="Image"/>
          <p:cNvPicPr>
            <a:picLocks noGrp="1" noChangeAspect="1"/>
          </p:cNvPicPr>
          <p:nvPr>
            <p:ph type="pic" idx="34"/>
          </p:nvPr>
        </p:nvPicPr>
        <p:blipFill>
          <a:blip r:embed="rId2"/>
          <a:stretch>
            <a:fillRect/>
          </a:stretch>
        </p:blipFill>
        <p:spPr>
          <a:prstGeom prst="rect">
            <a:avLst/>
          </a:prstGeom>
        </p:spPr>
      </p:pic>
      <p:pic>
        <p:nvPicPr>
          <p:cNvPr id="2044" name="Image" descr="Image"/>
          <p:cNvPicPr>
            <a:picLocks noGrp="1" noChangeAspect="1"/>
          </p:cNvPicPr>
          <p:nvPr>
            <p:ph type="pic" idx="35"/>
          </p:nvPr>
        </p:nvPicPr>
        <p:blipFill>
          <a:blip r:embed="rId2"/>
          <a:stretch>
            <a:fillRect/>
          </a:stretch>
        </p:blipFill>
        <p:spPr>
          <a:prstGeom prst="rect">
            <a:avLst/>
          </a:prstGeom>
        </p:spPr>
      </p:pic>
      <p:pic>
        <p:nvPicPr>
          <p:cNvPr id="2045" name="Image" descr="Image"/>
          <p:cNvPicPr>
            <a:picLocks noGrp="1" noChangeAspect="1"/>
          </p:cNvPicPr>
          <p:nvPr>
            <p:ph type="pic" idx="36"/>
          </p:nvPr>
        </p:nvPicPr>
        <p:blipFill>
          <a:blip r:embed="rId2"/>
          <a:stretch>
            <a:fillRect/>
          </a:stretch>
        </p:blipFill>
        <p:spPr>
          <a:prstGeom prst="rect">
            <a:avLst/>
          </a:prstGeom>
        </p:spPr>
      </p:pic>
      <p:sp>
        <p:nvSpPr>
          <p:cNvPr id="204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4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48" name="Organization name"/>
          <p:cNvSpPr txBox="1">
            <a:spLocks noGrp="1"/>
          </p:cNvSpPr>
          <p:nvPr>
            <p:ph type="body" idx="37"/>
          </p:nvPr>
        </p:nvSpPr>
        <p:spPr>
          <a:prstGeom prst="rect">
            <a:avLst/>
          </a:prstGeom>
        </p:spPr>
        <p:txBody>
          <a:bodyPr/>
          <a:lstStyle/>
          <a:p>
            <a:r>
              <a:t>Organization name</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65024C6-CEBB-A74E-991A-F7620190BB55}"/>
              </a:ext>
            </a:extLst>
          </p:cNvPr>
          <p:cNvSpPr>
            <a:spLocks noGrp="1"/>
          </p:cNvSpPr>
          <p:nvPr>
            <p:ph type="pic" idx="13"/>
          </p:nvPr>
        </p:nvSpPr>
        <p:spPr>
          <a:xfrm>
            <a:off x="92712" y="62028"/>
            <a:ext cx="7279091" cy="12736365"/>
          </a:xfrm>
          <a:solidFill>
            <a:schemeClr val="bg2">
              <a:lumMod val="90000"/>
            </a:schemeClr>
          </a:solidFill>
        </p:spPr>
      </p:sp>
      <p:sp>
        <p:nvSpPr>
          <p:cNvPr id="5" name="Picture Placeholder 4">
            <a:extLst>
              <a:ext uri="{FF2B5EF4-FFF2-40B4-BE49-F238E27FC236}">
                <a16:creationId xmlns:a16="http://schemas.microsoft.com/office/drawing/2014/main" id="{AAE5D91F-9CBF-2C43-941A-6422405C9012}"/>
              </a:ext>
            </a:extLst>
          </p:cNvPr>
          <p:cNvSpPr>
            <a:spLocks noGrp="1"/>
          </p:cNvSpPr>
          <p:nvPr>
            <p:ph type="pic" idx="14"/>
          </p:nvPr>
        </p:nvSpPr>
        <p:spPr>
          <a:xfrm>
            <a:off x="17103631" y="62028"/>
            <a:ext cx="7187655" cy="12736366"/>
          </a:xfrm>
          <a:solidFill>
            <a:schemeClr val="bg2">
              <a:lumMod val="90000"/>
            </a:schemeClr>
          </a:solidFill>
        </p:spPr>
      </p:sp>
      <p:sp>
        <p:nvSpPr>
          <p:cNvPr id="2052"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53"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54" name="Title Text"/>
          <p:cNvSpPr txBox="1">
            <a:spLocks noGrp="1"/>
          </p:cNvSpPr>
          <p:nvPr>
            <p:ph type="body" idx="15"/>
          </p:nvPr>
        </p:nvSpPr>
        <p:spPr>
          <a:prstGeom prst="rect">
            <a:avLst/>
          </a:prstGeom>
        </p:spPr>
        <p:txBody>
          <a:bodyPr/>
          <a:lstStyle/>
          <a:p>
            <a:r>
              <a:t>Title Text</a:t>
            </a:r>
          </a:p>
        </p:txBody>
      </p:sp>
      <p:sp>
        <p:nvSpPr>
          <p:cNvPr id="2055" name="Body Level One…"/>
          <p:cNvSpPr txBox="1">
            <a:spLocks noGrp="1"/>
          </p:cNvSpPr>
          <p:nvPr>
            <p:ph type="body" idx="16"/>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5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5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58"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A30EEB6-44CC-094D-AFD6-0DF806AB5E74}"/>
              </a:ext>
            </a:extLst>
          </p:cNvPr>
          <p:cNvSpPr>
            <a:spLocks noGrp="1"/>
          </p:cNvSpPr>
          <p:nvPr>
            <p:ph type="pic" idx="13"/>
          </p:nvPr>
        </p:nvSpPr>
        <p:spPr>
          <a:xfrm>
            <a:off x="20099" y="69293"/>
            <a:ext cx="24296638" cy="9861871"/>
          </a:xfrm>
          <a:solidFill>
            <a:schemeClr val="bg2">
              <a:lumMod val="90000"/>
            </a:schemeClr>
          </a:solidFill>
        </p:spPr>
      </p:sp>
      <p:sp>
        <p:nvSpPr>
          <p:cNvPr id="2061"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62" name="Circle"/>
          <p:cNvSpPr>
            <a:spLocks noGrp="1"/>
          </p:cNvSpPr>
          <p:nvPr>
            <p:ph type="body" idx="14"/>
          </p:nvPr>
        </p:nvSpPr>
        <p:spPr>
          <a:prstGeom prst="ellipse">
            <a:avLst/>
          </a:prstGeom>
        </p:spPr>
        <p:txBody>
          <a:bodyPr/>
          <a:lstStyle/>
          <a:p>
            <a:pPr>
              <a:defRPr sz="3000"/>
            </a:pPr>
            <a:endParaRPr/>
          </a:p>
        </p:txBody>
      </p:sp>
      <p:sp>
        <p:nvSpPr>
          <p:cNvPr id="2063" name="Short stage description"/>
          <p:cNvSpPr txBox="1">
            <a:spLocks noGrp="1"/>
          </p:cNvSpPr>
          <p:nvPr>
            <p:ph type="body" idx="15"/>
          </p:nvPr>
        </p:nvSpPr>
        <p:spPr>
          <a:prstGeom prst="rect">
            <a:avLst/>
          </a:prstGeom>
        </p:spPr>
        <p:txBody>
          <a:bodyPr/>
          <a:lstStyle/>
          <a:p>
            <a:r>
              <a:t>Short stage description</a:t>
            </a:r>
          </a:p>
        </p:txBody>
      </p:sp>
      <p:sp>
        <p:nvSpPr>
          <p:cNvPr id="2064" name="Circle"/>
          <p:cNvSpPr/>
          <p:nvPr/>
        </p:nvSpPr>
        <p:spPr>
          <a:xfrm>
            <a:off x="463121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65" name="Circle"/>
          <p:cNvSpPr/>
          <p:nvPr/>
        </p:nvSpPr>
        <p:spPr>
          <a:xfrm>
            <a:off x="11832490"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66" name="Circle"/>
          <p:cNvSpPr/>
          <p:nvPr/>
        </p:nvSpPr>
        <p:spPr>
          <a:xfrm>
            <a:off x="8229772"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67" name="Circle"/>
          <p:cNvSpPr/>
          <p:nvPr/>
        </p:nvSpPr>
        <p:spPr>
          <a:xfrm>
            <a:off x="15419559"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68" name="Line"/>
          <p:cNvSpPr/>
          <p:nvPr/>
        </p:nvSpPr>
        <p:spPr>
          <a:xfrm>
            <a:off x="16139997" y="11038744"/>
            <a:ext cx="2881341"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69" name="Line"/>
          <p:cNvSpPr/>
          <p:nvPr/>
        </p:nvSpPr>
        <p:spPr>
          <a:xfrm>
            <a:off x="12569297" y="11038744"/>
            <a:ext cx="281298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70" name="Line"/>
          <p:cNvSpPr/>
          <p:nvPr/>
        </p:nvSpPr>
        <p:spPr>
          <a:xfrm>
            <a:off x="5360481"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71" name="Line"/>
          <p:cNvSpPr/>
          <p:nvPr/>
        </p:nvSpPr>
        <p:spPr>
          <a:xfrm>
            <a:off x="8963462"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72" name="Circle"/>
          <p:cNvSpPr/>
          <p:nvPr/>
        </p:nvSpPr>
        <p:spPr>
          <a:xfrm>
            <a:off x="19022277"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7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7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75"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88F2B1-A07E-554B-99B9-235EADCF3E64}"/>
              </a:ext>
            </a:extLst>
          </p:cNvPr>
          <p:cNvSpPr>
            <a:spLocks noGrp="1"/>
          </p:cNvSpPr>
          <p:nvPr>
            <p:ph type="pic" idx="13"/>
          </p:nvPr>
        </p:nvSpPr>
        <p:spPr>
          <a:xfrm>
            <a:off x="77992" y="0"/>
            <a:ext cx="24206201" cy="9931166"/>
          </a:xfrm>
          <a:solidFill>
            <a:schemeClr val="bg2">
              <a:lumMod val="90000"/>
            </a:schemeClr>
          </a:solidFill>
        </p:spPr>
      </p:sp>
      <p:sp>
        <p:nvSpPr>
          <p:cNvPr id="2078"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79" name="Circle"/>
          <p:cNvSpPr>
            <a:spLocks noGrp="1"/>
          </p:cNvSpPr>
          <p:nvPr>
            <p:ph type="body" idx="14"/>
          </p:nvPr>
        </p:nvSpPr>
        <p:spPr>
          <a:prstGeom prst="ellipse">
            <a:avLst/>
          </a:prstGeom>
        </p:spPr>
        <p:txBody>
          <a:bodyPr/>
          <a:lstStyle/>
          <a:p>
            <a:pPr>
              <a:defRPr sz="3000"/>
            </a:pPr>
            <a:endParaRPr/>
          </a:p>
        </p:txBody>
      </p:sp>
      <p:sp>
        <p:nvSpPr>
          <p:cNvPr id="2080" name="Short stage description"/>
          <p:cNvSpPr txBox="1">
            <a:spLocks noGrp="1"/>
          </p:cNvSpPr>
          <p:nvPr>
            <p:ph type="body" idx="15"/>
          </p:nvPr>
        </p:nvSpPr>
        <p:spPr>
          <a:prstGeom prst="rect">
            <a:avLst/>
          </a:prstGeom>
        </p:spPr>
        <p:txBody>
          <a:bodyPr/>
          <a:lstStyle/>
          <a:p>
            <a:r>
              <a:t>Short stage description</a:t>
            </a:r>
          </a:p>
        </p:txBody>
      </p:sp>
      <p:sp>
        <p:nvSpPr>
          <p:cNvPr id="2081"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2" name="Circle"/>
          <p:cNvSpPr/>
          <p:nvPr/>
        </p:nvSpPr>
        <p:spPr>
          <a:xfrm>
            <a:off x="10160444"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3" name="Circle"/>
          <p:cNvSpPr/>
          <p:nvPr/>
        </p:nvSpPr>
        <p:spPr>
          <a:xfrm>
            <a:off x="6832046"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4" name="Circle"/>
          <p:cNvSpPr/>
          <p:nvPr/>
        </p:nvSpPr>
        <p:spPr>
          <a:xfrm>
            <a:off x="16788527"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5" name="Circle"/>
          <p:cNvSpPr/>
          <p:nvPr/>
        </p:nvSpPr>
        <p:spPr>
          <a:xfrm>
            <a:off x="13473193"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6" name="Line"/>
          <p:cNvSpPr/>
          <p:nvPr/>
        </p:nvSpPr>
        <p:spPr>
          <a:xfrm>
            <a:off x="14201728" y="11038744"/>
            <a:ext cx="260881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7" name="Line"/>
          <p:cNvSpPr/>
          <p:nvPr/>
        </p:nvSpPr>
        <p:spPr>
          <a:xfrm>
            <a:off x="17530054" y="11038744"/>
            <a:ext cx="258856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8" name="Line"/>
          <p:cNvSpPr/>
          <p:nvPr/>
        </p:nvSpPr>
        <p:spPr>
          <a:xfrm>
            <a:off x="10903321" y="11038744"/>
            <a:ext cx="257735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89" name="Line"/>
          <p:cNvSpPr/>
          <p:nvPr/>
        </p:nvSpPr>
        <p:spPr>
          <a:xfrm>
            <a:off x="4263201" y="11038744"/>
            <a:ext cx="258856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90" name="Line"/>
          <p:cNvSpPr/>
          <p:nvPr/>
        </p:nvSpPr>
        <p:spPr>
          <a:xfrm>
            <a:off x="7565737" y="11038744"/>
            <a:ext cx="257986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91"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09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09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094"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65AEEAC-5044-FA46-B04C-BFF1380FBD68}"/>
              </a:ext>
            </a:extLst>
          </p:cNvPr>
          <p:cNvSpPr>
            <a:spLocks noGrp="1"/>
          </p:cNvSpPr>
          <p:nvPr>
            <p:ph type="pic" idx="13"/>
          </p:nvPr>
        </p:nvSpPr>
        <p:spPr>
          <a:xfrm>
            <a:off x="0" y="89262"/>
            <a:ext cx="24300862" cy="9841904"/>
          </a:xfrm>
          <a:solidFill>
            <a:schemeClr val="bg2">
              <a:lumMod val="90000"/>
            </a:schemeClr>
          </a:solidFill>
        </p:spPr>
      </p:sp>
      <p:sp>
        <p:nvSpPr>
          <p:cNvPr id="2097"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098" name="Circle"/>
          <p:cNvSpPr>
            <a:spLocks noGrp="1"/>
          </p:cNvSpPr>
          <p:nvPr>
            <p:ph type="body" idx="14"/>
          </p:nvPr>
        </p:nvSpPr>
        <p:spPr>
          <a:prstGeom prst="ellipse">
            <a:avLst/>
          </a:prstGeom>
        </p:spPr>
        <p:txBody>
          <a:bodyPr/>
          <a:lstStyle/>
          <a:p>
            <a:pPr>
              <a:defRPr sz="3000"/>
            </a:pPr>
            <a:endParaRPr/>
          </a:p>
        </p:txBody>
      </p:sp>
      <p:sp>
        <p:nvSpPr>
          <p:cNvPr id="2099" name="Short stage description"/>
          <p:cNvSpPr txBox="1">
            <a:spLocks noGrp="1"/>
          </p:cNvSpPr>
          <p:nvPr>
            <p:ph type="body" idx="15"/>
          </p:nvPr>
        </p:nvSpPr>
        <p:spPr>
          <a:prstGeom prst="rect">
            <a:avLst/>
          </a:prstGeom>
        </p:spPr>
        <p:txBody>
          <a:bodyPr/>
          <a:lstStyle/>
          <a:p>
            <a:r>
              <a:t>Short stage description</a:t>
            </a:r>
          </a:p>
        </p:txBody>
      </p:sp>
      <p:sp>
        <p:nvSpPr>
          <p:cNvPr id="2100"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1" name="Circle"/>
          <p:cNvSpPr/>
          <p:nvPr/>
        </p:nvSpPr>
        <p:spPr>
          <a:xfrm>
            <a:off x="9050101"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2" name="Circle"/>
          <p:cNvSpPr/>
          <p:nvPr/>
        </p:nvSpPr>
        <p:spPr>
          <a:xfrm>
            <a:off x="629646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3" name="Circle"/>
          <p:cNvSpPr/>
          <p:nvPr/>
        </p:nvSpPr>
        <p:spPr>
          <a:xfrm>
            <a:off x="1735022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4" name="Circle"/>
          <p:cNvSpPr/>
          <p:nvPr/>
        </p:nvSpPr>
        <p:spPr>
          <a:xfrm>
            <a:off x="1458353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5" name="Line"/>
          <p:cNvSpPr/>
          <p:nvPr/>
        </p:nvSpPr>
        <p:spPr>
          <a:xfrm>
            <a:off x="15305851" y="11038744"/>
            <a:ext cx="205432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6" name="Line"/>
          <p:cNvSpPr/>
          <p:nvPr/>
        </p:nvSpPr>
        <p:spPr>
          <a:xfrm>
            <a:off x="18088182" y="11038744"/>
            <a:ext cx="198373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7" name="Line"/>
          <p:cNvSpPr/>
          <p:nvPr/>
        </p:nvSpPr>
        <p:spPr>
          <a:xfrm>
            <a:off x="9785139"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8" name="Line"/>
          <p:cNvSpPr/>
          <p:nvPr/>
        </p:nvSpPr>
        <p:spPr>
          <a:xfrm>
            <a:off x="12546262"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09" name="Line"/>
          <p:cNvSpPr/>
          <p:nvPr/>
        </p:nvSpPr>
        <p:spPr>
          <a:xfrm>
            <a:off x="4263201"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10" name="Line"/>
          <p:cNvSpPr/>
          <p:nvPr/>
        </p:nvSpPr>
        <p:spPr>
          <a:xfrm>
            <a:off x="7056285" y="11038744"/>
            <a:ext cx="198813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11" name="Circle"/>
          <p:cNvSpPr/>
          <p:nvPr/>
        </p:nvSpPr>
        <p:spPr>
          <a:xfrm>
            <a:off x="11823363"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12"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11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1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15"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7" name="Title"/>
          <p:cNvSpPr txBox="1">
            <a:spLocks noGrp="1"/>
          </p:cNvSpPr>
          <p:nvPr>
            <p:ph type="title"/>
          </p:nvPr>
        </p:nvSpPr>
        <p:spPr>
          <a:prstGeom prst="rect">
            <a:avLst/>
          </a:prstGeom>
        </p:spPr>
        <p:txBody>
          <a:bodyPr/>
          <a:lstStyle/>
          <a:p>
            <a:endParaRPr/>
          </a:p>
        </p:txBody>
      </p:sp>
      <p:sp>
        <p:nvSpPr>
          <p:cNvPr id="2118" name="Body"/>
          <p:cNvSpPr txBox="1">
            <a:spLocks noGrp="1"/>
          </p:cNvSpPr>
          <p:nvPr>
            <p:ph type="body" idx="1"/>
          </p:nvPr>
        </p:nvSpPr>
        <p:spPr>
          <a:prstGeom prst="rect">
            <a:avLst/>
          </a:prstGeom>
        </p:spPr>
        <p:txBody>
          <a:bodyPr/>
          <a:lstStyle/>
          <a:p>
            <a:endParaRPr/>
          </a:p>
        </p:txBody>
      </p:sp>
      <p:sp>
        <p:nvSpPr>
          <p:cNvPr id="211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2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21"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3" name="Title"/>
          <p:cNvSpPr txBox="1">
            <a:spLocks noGrp="1"/>
          </p:cNvSpPr>
          <p:nvPr>
            <p:ph type="title"/>
          </p:nvPr>
        </p:nvSpPr>
        <p:spPr>
          <a:prstGeom prst="rect">
            <a:avLst/>
          </a:prstGeom>
        </p:spPr>
        <p:txBody>
          <a:bodyPr/>
          <a:lstStyle/>
          <a:p>
            <a:endParaRPr/>
          </a:p>
        </p:txBody>
      </p:sp>
      <p:sp>
        <p:nvSpPr>
          <p:cNvPr id="2124" name="Body"/>
          <p:cNvSpPr txBox="1">
            <a:spLocks noGrp="1"/>
          </p:cNvSpPr>
          <p:nvPr>
            <p:ph type="body" idx="1"/>
          </p:nvPr>
        </p:nvSpPr>
        <p:spPr>
          <a:prstGeom prst="rect">
            <a:avLst/>
          </a:prstGeom>
        </p:spPr>
        <p:txBody>
          <a:bodyPr/>
          <a:lstStyle/>
          <a:p>
            <a:endParaRPr/>
          </a:p>
        </p:txBody>
      </p:sp>
      <p:sp>
        <p:nvSpPr>
          <p:cNvPr id="212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2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27"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 name="Title"/>
          <p:cNvSpPr txBox="1">
            <a:spLocks noGrp="1"/>
          </p:cNvSpPr>
          <p:nvPr>
            <p:ph type="title"/>
          </p:nvPr>
        </p:nvSpPr>
        <p:spPr>
          <a:prstGeom prst="rect">
            <a:avLst/>
          </a:prstGeom>
        </p:spPr>
        <p:txBody>
          <a:bodyPr/>
          <a:lstStyle/>
          <a:p>
            <a:endParaRPr/>
          </a:p>
        </p:txBody>
      </p:sp>
      <p:sp>
        <p:nvSpPr>
          <p:cNvPr id="2130" name="Body"/>
          <p:cNvSpPr txBox="1">
            <a:spLocks noGrp="1"/>
          </p:cNvSpPr>
          <p:nvPr>
            <p:ph type="body" idx="1"/>
          </p:nvPr>
        </p:nvSpPr>
        <p:spPr>
          <a:prstGeom prst="rect">
            <a:avLst/>
          </a:prstGeom>
        </p:spPr>
        <p:txBody>
          <a:bodyPr/>
          <a:lstStyle/>
          <a:p>
            <a:endParaRPr/>
          </a:p>
        </p:txBody>
      </p:sp>
      <p:sp>
        <p:nvSpPr>
          <p:cNvPr id="213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3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33"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D00C520-75E9-B641-94BA-4F7CD2348441}"/>
              </a:ext>
            </a:extLst>
          </p:cNvPr>
          <p:cNvSpPr>
            <a:spLocks noGrp="1"/>
          </p:cNvSpPr>
          <p:nvPr>
            <p:ph type="pic" idx="13"/>
          </p:nvPr>
        </p:nvSpPr>
        <p:spPr>
          <a:xfrm>
            <a:off x="12191999" y="89261"/>
            <a:ext cx="12146393" cy="12880847"/>
          </a:xfrm>
          <a:solidFill>
            <a:schemeClr val="bg2">
              <a:lumMod val="90000"/>
            </a:schemeClr>
          </a:solidFill>
        </p:spPr>
      </p:sp>
      <p:sp>
        <p:nvSpPr>
          <p:cNvPr id="213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37" name="Title"/>
          <p:cNvSpPr txBox="1">
            <a:spLocks noGrp="1"/>
          </p:cNvSpPr>
          <p:nvPr>
            <p:ph type="title"/>
          </p:nvPr>
        </p:nvSpPr>
        <p:spPr>
          <a:prstGeom prst="rect">
            <a:avLst/>
          </a:prstGeom>
        </p:spPr>
        <p:txBody>
          <a:bodyPr/>
          <a:lstStyle/>
          <a:p>
            <a:endParaRPr/>
          </a:p>
        </p:txBody>
      </p:sp>
      <p:sp>
        <p:nvSpPr>
          <p:cNvPr id="2138" name="Body"/>
          <p:cNvSpPr txBox="1">
            <a:spLocks noGrp="1"/>
          </p:cNvSpPr>
          <p:nvPr>
            <p:ph type="body" sz="quarter" idx="1"/>
          </p:nvPr>
        </p:nvSpPr>
        <p:spPr>
          <a:prstGeom prst="rect">
            <a:avLst/>
          </a:prstGeom>
        </p:spPr>
        <p:txBody>
          <a:bodyPr/>
          <a:lstStyle/>
          <a:p>
            <a:endParaRPr/>
          </a:p>
        </p:txBody>
      </p:sp>
      <p:sp>
        <p:nvSpPr>
          <p:cNvPr id="213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4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41"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550F82F-B215-0C40-AD4F-5CC55414A20B}"/>
              </a:ext>
            </a:extLst>
          </p:cNvPr>
          <p:cNvSpPr>
            <a:spLocks noGrp="1"/>
          </p:cNvSpPr>
          <p:nvPr>
            <p:ph type="pic" idx="13"/>
          </p:nvPr>
        </p:nvSpPr>
        <p:spPr>
          <a:xfrm>
            <a:off x="12191999" y="89261"/>
            <a:ext cx="12184691" cy="12899996"/>
          </a:xfrm>
          <a:solidFill>
            <a:schemeClr val="bg2">
              <a:lumMod val="90000"/>
            </a:schemeClr>
          </a:solidFill>
        </p:spPr>
      </p:sp>
      <p:sp>
        <p:nvSpPr>
          <p:cNvPr id="214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45" name="Title"/>
          <p:cNvSpPr txBox="1">
            <a:spLocks noGrp="1"/>
          </p:cNvSpPr>
          <p:nvPr>
            <p:ph type="title"/>
          </p:nvPr>
        </p:nvSpPr>
        <p:spPr>
          <a:prstGeom prst="rect">
            <a:avLst/>
          </a:prstGeom>
        </p:spPr>
        <p:txBody>
          <a:bodyPr/>
          <a:lstStyle/>
          <a:p>
            <a:endParaRPr/>
          </a:p>
        </p:txBody>
      </p:sp>
      <p:sp>
        <p:nvSpPr>
          <p:cNvPr id="2146" name="Body"/>
          <p:cNvSpPr txBox="1">
            <a:spLocks noGrp="1"/>
          </p:cNvSpPr>
          <p:nvPr>
            <p:ph type="body" sz="quarter" idx="1"/>
          </p:nvPr>
        </p:nvSpPr>
        <p:spPr>
          <a:prstGeom prst="rect">
            <a:avLst/>
          </a:prstGeom>
        </p:spPr>
        <p:txBody>
          <a:bodyPr/>
          <a:lstStyle/>
          <a:p>
            <a:endParaRPr/>
          </a:p>
        </p:txBody>
      </p:sp>
      <p:sp>
        <p:nvSpPr>
          <p:cNvPr id="214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4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49"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1D6AD46-97A3-D641-BFC9-B0203FF5E324}"/>
              </a:ext>
            </a:extLst>
          </p:cNvPr>
          <p:cNvSpPr>
            <a:spLocks noGrp="1"/>
          </p:cNvSpPr>
          <p:nvPr>
            <p:ph type="pic" idx="13"/>
          </p:nvPr>
        </p:nvSpPr>
        <p:spPr>
          <a:xfrm>
            <a:off x="-17141" y="-1"/>
            <a:ext cx="24413719" cy="6485458"/>
          </a:xfrm>
          <a:solidFill>
            <a:schemeClr val="bg2">
              <a:lumMod val="90000"/>
            </a:schemeClr>
          </a:solidFill>
        </p:spPr>
      </p:sp>
      <p:sp>
        <p:nvSpPr>
          <p:cNvPr id="167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73"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74" name="We are the Organization Name!…"/>
          <p:cNvSpPr txBox="1">
            <a:spLocks noGrp="1"/>
          </p:cNvSpPr>
          <p:nvPr>
            <p:ph type="body" idx="14"/>
          </p:nvPr>
        </p:nvSpPr>
        <p:spPr>
          <a:prstGeom prst="rect">
            <a:avLst/>
          </a:prstGeom>
        </p:spPr>
        <p:txBody>
          <a:bodyPr/>
          <a:lstStyle/>
          <a:p>
            <a:pPr>
              <a:defRPr sz="6600">
                <a:solidFill>
                  <a:srgbClr val="000000"/>
                </a:solidFill>
                <a:latin typeface="+mn-lt"/>
                <a:ea typeface="+mn-ea"/>
                <a:cs typeface="+mn-cs"/>
                <a:sym typeface="Helvetica Neue Light"/>
              </a:defRPr>
            </a:pPr>
            <a:r>
              <a:t>We are the Organization Name!</a:t>
            </a:r>
          </a:p>
          <a:p>
            <a:endParaRPr/>
          </a:p>
          <a:p>
            <a:pPr>
              <a:lnSpc>
                <a:spcPct val="120000"/>
              </a:lnSpc>
              <a:defRPr sz="3600">
                <a:solidFill>
                  <a:srgbClr val="000000"/>
                </a:solidFill>
                <a:latin typeface="+mn-lt"/>
                <a:ea typeface="+mn-ea"/>
                <a:cs typeface="+mn-cs"/>
                <a:sym typeface="Helvetica Neue Light"/>
              </a:defRPr>
            </a:pPr>
            <a:r>
              <a:t>Our mission statement goes here…</a:t>
            </a:r>
          </a:p>
        </p:txBody>
      </p:sp>
      <p:sp>
        <p:nvSpPr>
          <p:cNvPr id="167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76"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E6A4F4-4226-B844-A900-53B09C839C85}"/>
              </a:ext>
            </a:extLst>
          </p:cNvPr>
          <p:cNvSpPr>
            <a:spLocks noGrp="1"/>
          </p:cNvSpPr>
          <p:nvPr>
            <p:ph type="pic" idx="13"/>
          </p:nvPr>
        </p:nvSpPr>
        <p:spPr>
          <a:xfrm>
            <a:off x="12191999" y="89261"/>
            <a:ext cx="12143681" cy="12879492"/>
          </a:xfrm>
          <a:solidFill>
            <a:schemeClr val="bg2">
              <a:lumMod val="90000"/>
            </a:schemeClr>
          </a:solidFill>
        </p:spPr>
      </p:sp>
      <p:sp>
        <p:nvSpPr>
          <p:cNvPr id="215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53" name="Title"/>
          <p:cNvSpPr txBox="1">
            <a:spLocks noGrp="1"/>
          </p:cNvSpPr>
          <p:nvPr>
            <p:ph type="title"/>
          </p:nvPr>
        </p:nvSpPr>
        <p:spPr>
          <a:prstGeom prst="rect">
            <a:avLst/>
          </a:prstGeom>
        </p:spPr>
        <p:txBody>
          <a:bodyPr/>
          <a:lstStyle/>
          <a:p>
            <a:endParaRPr/>
          </a:p>
        </p:txBody>
      </p:sp>
      <p:sp>
        <p:nvSpPr>
          <p:cNvPr id="2154" name="Body"/>
          <p:cNvSpPr txBox="1">
            <a:spLocks noGrp="1"/>
          </p:cNvSpPr>
          <p:nvPr>
            <p:ph type="body" sz="quarter" idx="1"/>
          </p:nvPr>
        </p:nvSpPr>
        <p:spPr>
          <a:prstGeom prst="rect">
            <a:avLst/>
          </a:prstGeom>
        </p:spPr>
        <p:txBody>
          <a:bodyPr/>
          <a:lstStyle/>
          <a:p>
            <a:endParaRPr/>
          </a:p>
        </p:txBody>
      </p:sp>
      <p:sp>
        <p:nvSpPr>
          <p:cNvPr id="215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5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57"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598D3D3-B9A6-C54B-A7DF-8BB1678A67CF}"/>
              </a:ext>
            </a:extLst>
          </p:cNvPr>
          <p:cNvSpPr>
            <a:spLocks noGrp="1"/>
          </p:cNvSpPr>
          <p:nvPr>
            <p:ph type="pic" idx="14"/>
          </p:nvPr>
        </p:nvSpPr>
        <p:spPr>
          <a:xfrm>
            <a:off x="12213237" y="0"/>
            <a:ext cx="12078050" cy="6485462"/>
          </a:xfrm>
          <a:solidFill>
            <a:schemeClr val="bg2">
              <a:lumMod val="90000"/>
            </a:schemeClr>
          </a:solidFill>
        </p:spPr>
      </p:sp>
      <p:sp>
        <p:nvSpPr>
          <p:cNvPr id="5" name="Picture Placeholder 4">
            <a:extLst>
              <a:ext uri="{FF2B5EF4-FFF2-40B4-BE49-F238E27FC236}">
                <a16:creationId xmlns:a16="http://schemas.microsoft.com/office/drawing/2014/main" id="{37B91B2E-96F0-964F-B6C9-4307309E33EB}"/>
              </a:ext>
            </a:extLst>
          </p:cNvPr>
          <p:cNvSpPr>
            <a:spLocks noGrp="1"/>
          </p:cNvSpPr>
          <p:nvPr>
            <p:ph type="pic" idx="13"/>
          </p:nvPr>
        </p:nvSpPr>
        <p:spPr>
          <a:xfrm>
            <a:off x="12213236" y="6485462"/>
            <a:ext cx="12119890" cy="6510809"/>
          </a:xfrm>
          <a:solidFill>
            <a:schemeClr val="bg2">
              <a:lumMod val="90000"/>
            </a:schemeClr>
          </a:solidFill>
        </p:spPr>
      </p:sp>
      <p:sp>
        <p:nvSpPr>
          <p:cNvPr id="2161" name="Line"/>
          <p:cNvSpPr/>
          <p:nvPr/>
        </p:nvSpPr>
        <p:spPr>
          <a:xfrm flipH="1" flipV="1">
            <a:off x="12198987" y="6485462"/>
            <a:ext cx="12193709" cy="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6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63" name="Title"/>
          <p:cNvSpPr txBox="1">
            <a:spLocks noGrp="1"/>
          </p:cNvSpPr>
          <p:nvPr>
            <p:ph type="title"/>
          </p:nvPr>
        </p:nvSpPr>
        <p:spPr>
          <a:prstGeom prst="rect">
            <a:avLst/>
          </a:prstGeom>
        </p:spPr>
        <p:txBody>
          <a:bodyPr/>
          <a:lstStyle/>
          <a:p>
            <a:endParaRPr/>
          </a:p>
        </p:txBody>
      </p:sp>
      <p:sp>
        <p:nvSpPr>
          <p:cNvPr id="2164" name="Body"/>
          <p:cNvSpPr txBox="1">
            <a:spLocks noGrp="1"/>
          </p:cNvSpPr>
          <p:nvPr>
            <p:ph type="body" sz="quarter" idx="1"/>
          </p:nvPr>
        </p:nvSpPr>
        <p:spPr>
          <a:prstGeom prst="rect">
            <a:avLst/>
          </a:prstGeom>
        </p:spPr>
        <p:txBody>
          <a:bodyPr/>
          <a:lstStyle/>
          <a:p>
            <a:endParaRPr/>
          </a:p>
        </p:txBody>
      </p:sp>
      <p:sp>
        <p:nvSpPr>
          <p:cNvPr id="216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6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67"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30E96AE-1D05-FF40-B914-E321008D5D34}"/>
              </a:ext>
            </a:extLst>
          </p:cNvPr>
          <p:cNvSpPr>
            <a:spLocks noGrp="1"/>
          </p:cNvSpPr>
          <p:nvPr>
            <p:ph type="pic" idx="14"/>
          </p:nvPr>
        </p:nvSpPr>
        <p:spPr>
          <a:xfrm>
            <a:off x="12213236" y="89263"/>
            <a:ext cx="12073984" cy="3679702"/>
          </a:xfrm>
          <a:solidFill>
            <a:schemeClr val="bg2">
              <a:lumMod val="90000"/>
            </a:schemeClr>
          </a:solidFill>
        </p:spPr>
      </p:sp>
      <p:sp>
        <p:nvSpPr>
          <p:cNvPr id="5" name="Picture Placeholder 4">
            <a:extLst>
              <a:ext uri="{FF2B5EF4-FFF2-40B4-BE49-F238E27FC236}">
                <a16:creationId xmlns:a16="http://schemas.microsoft.com/office/drawing/2014/main" id="{2BDBED2B-B038-194E-B526-DAF0B138F869}"/>
              </a:ext>
            </a:extLst>
          </p:cNvPr>
          <p:cNvSpPr>
            <a:spLocks noGrp="1"/>
          </p:cNvSpPr>
          <p:nvPr>
            <p:ph type="pic" idx="13"/>
          </p:nvPr>
        </p:nvSpPr>
        <p:spPr>
          <a:xfrm>
            <a:off x="12213236" y="3768964"/>
            <a:ext cx="12121147" cy="9227309"/>
          </a:xfrm>
          <a:solidFill>
            <a:schemeClr val="bg2">
              <a:lumMod val="90000"/>
            </a:schemeClr>
          </a:solidFill>
        </p:spPr>
      </p:sp>
      <p:sp>
        <p:nvSpPr>
          <p:cNvPr id="2171"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7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73" name="Title"/>
          <p:cNvSpPr txBox="1">
            <a:spLocks noGrp="1"/>
          </p:cNvSpPr>
          <p:nvPr>
            <p:ph type="title"/>
          </p:nvPr>
        </p:nvSpPr>
        <p:spPr>
          <a:prstGeom prst="rect">
            <a:avLst/>
          </a:prstGeom>
        </p:spPr>
        <p:txBody>
          <a:bodyPr/>
          <a:lstStyle/>
          <a:p>
            <a:endParaRPr/>
          </a:p>
        </p:txBody>
      </p:sp>
      <p:sp>
        <p:nvSpPr>
          <p:cNvPr id="2174" name="Body"/>
          <p:cNvSpPr txBox="1">
            <a:spLocks noGrp="1"/>
          </p:cNvSpPr>
          <p:nvPr>
            <p:ph type="body" sz="quarter" idx="1"/>
          </p:nvPr>
        </p:nvSpPr>
        <p:spPr>
          <a:prstGeom prst="rect">
            <a:avLst/>
          </a:prstGeom>
        </p:spPr>
        <p:txBody>
          <a:bodyPr/>
          <a:lstStyle/>
          <a:p>
            <a:endParaRPr/>
          </a:p>
        </p:txBody>
      </p:sp>
      <p:sp>
        <p:nvSpPr>
          <p:cNvPr id="217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7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77"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A4FBF44-C657-EA4C-8873-D283362EBBE4}"/>
              </a:ext>
            </a:extLst>
          </p:cNvPr>
          <p:cNvSpPr>
            <a:spLocks noGrp="1"/>
          </p:cNvSpPr>
          <p:nvPr>
            <p:ph type="pic" idx="13"/>
          </p:nvPr>
        </p:nvSpPr>
        <p:spPr>
          <a:xfrm>
            <a:off x="108272" y="89262"/>
            <a:ext cx="12074977" cy="6396200"/>
          </a:xfrm>
          <a:solidFill>
            <a:schemeClr val="bg2">
              <a:lumMod val="90000"/>
            </a:schemeClr>
          </a:solidFill>
          <a:ln>
            <a:noFill/>
          </a:ln>
        </p:spPr>
      </p:sp>
      <p:sp>
        <p:nvSpPr>
          <p:cNvPr id="5" name="Picture Placeholder 4">
            <a:extLst>
              <a:ext uri="{FF2B5EF4-FFF2-40B4-BE49-F238E27FC236}">
                <a16:creationId xmlns:a16="http://schemas.microsoft.com/office/drawing/2014/main" id="{47304D75-715B-7C47-8B7C-659A9EB8429E}"/>
              </a:ext>
            </a:extLst>
          </p:cNvPr>
          <p:cNvSpPr>
            <a:spLocks noGrp="1"/>
          </p:cNvSpPr>
          <p:nvPr>
            <p:ph type="pic" idx="14"/>
          </p:nvPr>
        </p:nvSpPr>
        <p:spPr>
          <a:xfrm>
            <a:off x="12213236" y="81806"/>
            <a:ext cx="12102956" cy="6411021"/>
          </a:xfrm>
          <a:solidFill>
            <a:schemeClr val="bg2">
              <a:lumMod val="90000"/>
            </a:schemeClr>
          </a:solidFill>
          <a:ln>
            <a:noFill/>
          </a:ln>
        </p:spPr>
      </p:sp>
      <p:sp>
        <p:nvSpPr>
          <p:cNvPr id="218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8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83" name="Double-click to edit"/>
          <p:cNvSpPr txBox="1">
            <a:spLocks noGrp="1"/>
          </p:cNvSpPr>
          <p:nvPr>
            <p:ph type="body" idx="15"/>
          </p:nvPr>
        </p:nvSpPr>
        <p:spPr>
          <a:prstGeom prst="rect">
            <a:avLst/>
          </a:prstGeom>
        </p:spPr>
        <p:txBody>
          <a:bodyPr/>
          <a:lstStyle/>
          <a:p>
            <a:r>
              <a:t>Double-click to edit</a:t>
            </a:r>
          </a:p>
        </p:txBody>
      </p:sp>
      <p:sp>
        <p:nvSpPr>
          <p:cNvPr id="2184" name="Double-click to edit"/>
          <p:cNvSpPr txBox="1">
            <a:spLocks noGrp="1"/>
          </p:cNvSpPr>
          <p:nvPr>
            <p:ph type="body" idx="16"/>
          </p:nvPr>
        </p:nvSpPr>
        <p:spPr>
          <a:prstGeom prst="rect">
            <a:avLst/>
          </a:prstGeom>
        </p:spPr>
        <p:txBody>
          <a:bodyPr/>
          <a:lstStyle/>
          <a:p>
            <a:r>
              <a:t>Double-click to edit</a:t>
            </a:r>
          </a:p>
        </p:txBody>
      </p:sp>
      <p:sp>
        <p:nvSpPr>
          <p:cNvPr id="2185" name="Double-click to edit"/>
          <p:cNvSpPr txBox="1">
            <a:spLocks noGrp="1"/>
          </p:cNvSpPr>
          <p:nvPr>
            <p:ph type="body" idx="17"/>
          </p:nvPr>
        </p:nvSpPr>
        <p:spPr>
          <a:prstGeom prst="rect">
            <a:avLst/>
          </a:prstGeom>
        </p:spPr>
        <p:txBody>
          <a:bodyPr/>
          <a:lstStyle/>
          <a:p>
            <a:r>
              <a:t>Double-click to edit</a:t>
            </a:r>
          </a:p>
        </p:txBody>
      </p:sp>
      <p:sp>
        <p:nvSpPr>
          <p:cNvPr id="2186" name="Double-click to edit"/>
          <p:cNvSpPr txBox="1">
            <a:spLocks noGrp="1"/>
          </p:cNvSpPr>
          <p:nvPr>
            <p:ph type="body" idx="18"/>
          </p:nvPr>
        </p:nvSpPr>
        <p:spPr>
          <a:prstGeom prst="rect">
            <a:avLst/>
          </a:prstGeom>
        </p:spPr>
        <p:txBody>
          <a:bodyPr/>
          <a:lstStyle/>
          <a:p>
            <a:r>
              <a:t>Double-click to edit</a:t>
            </a:r>
          </a:p>
        </p:txBody>
      </p:sp>
      <p:sp>
        <p:nvSpPr>
          <p:cNvPr id="2187"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8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18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190" name="Organization name"/>
          <p:cNvSpPr txBox="1">
            <a:spLocks noGrp="1"/>
          </p:cNvSpPr>
          <p:nvPr>
            <p:ph type="body" idx="19"/>
          </p:nvPr>
        </p:nvSpPr>
        <p:spPr>
          <a:prstGeom prst="rect">
            <a:avLst/>
          </a:prstGeom>
        </p:spPr>
        <p:txBody>
          <a:bodyPr/>
          <a:lstStyle/>
          <a:p>
            <a:r>
              <a:t>Organization name</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9E19E27-92D9-D74E-B30B-59EF0254988C}"/>
              </a:ext>
            </a:extLst>
          </p:cNvPr>
          <p:cNvSpPr>
            <a:spLocks noGrp="1"/>
          </p:cNvSpPr>
          <p:nvPr>
            <p:ph type="pic" idx="13"/>
          </p:nvPr>
        </p:nvSpPr>
        <p:spPr>
          <a:xfrm>
            <a:off x="108272" y="89262"/>
            <a:ext cx="12074977" cy="6396199"/>
          </a:xfrm>
          <a:solidFill>
            <a:schemeClr val="bg2">
              <a:lumMod val="90000"/>
            </a:schemeClr>
          </a:solidFill>
        </p:spPr>
      </p:sp>
      <p:sp>
        <p:nvSpPr>
          <p:cNvPr id="5" name="Picture Placeholder 4">
            <a:extLst>
              <a:ext uri="{FF2B5EF4-FFF2-40B4-BE49-F238E27FC236}">
                <a16:creationId xmlns:a16="http://schemas.microsoft.com/office/drawing/2014/main" id="{081E0681-52C8-E344-97FD-DBDF68D0D63E}"/>
              </a:ext>
            </a:extLst>
          </p:cNvPr>
          <p:cNvSpPr>
            <a:spLocks noGrp="1"/>
          </p:cNvSpPr>
          <p:nvPr>
            <p:ph type="pic" idx="14"/>
          </p:nvPr>
        </p:nvSpPr>
        <p:spPr>
          <a:xfrm>
            <a:off x="12213236" y="6485461"/>
            <a:ext cx="12102956" cy="6357750"/>
          </a:xfrm>
          <a:solidFill>
            <a:schemeClr val="bg2">
              <a:lumMod val="90000"/>
            </a:schemeClr>
          </a:solidFill>
        </p:spPr>
      </p:sp>
      <p:sp>
        <p:nvSpPr>
          <p:cNvPr id="2194"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9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196" name="Double-click to edit"/>
          <p:cNvSpPr txBox="1">
            <a:spLocks noGrp="1"/>
          </p:cNvSpPr>
          <p:nvPr>
            <p:ph type="body" idx="15"/>
          </p:nvPr>
        </p:nvSpPr>
        <p:spPr>
          <a:prstGeom prst="rect">
            <a:avLst/>
          </a:prstGeom>
        </p:spPr>
        <p:txBody>
          <a:bodyPr/>
          <a:lstStyle/>
          <a:p>
            <a:r>
              <a:t>Double-click to edit</a:t>
            </a:r>
          </a:p>
        </p:txBody>
      </p:sp>
      <p:sp>
        <p:nvSpPr>
          <p:cNvPr id="2197" name="Double-click to edit"/>
          <p:cNvSpPr txBox="1">
            <a:spLocks noGrp="1"/>
          </p:cNvSpPr>
          <p:nvPr>
            <p:ph type="body" idx="16"/>
          </p:nvPr>
        </p:nvSpPr>
        <p:spPr>
          <a:prstGeom prst="rect">
            <a:avLst/>
          </a:prstGeom>
        </p:spPr>
        <p:txBody>
          <a:bodyPr/>
          <a:lstStyle/>
          <a:p>
            <a:r>
              <a:t>Double-click to edit</a:t>
            </a:r>
          </a:p>
        </p:txBody>
      </p:sp>
      <p:sp>
        <p:nvSpPr>
          <p:cNvPr id="2198" name="Double-click to edit"/>
          <p:cNvSpPr txBox="1">
            <a:spLocks noGrp="1"/>
          </p:cNvSpPr>
          <p:nvPr>
            <p:ph type="body" idx="17"/>
          </p:nvPr>
        </p:nvSpPr>
        <p:spPr>
          <a:prstGeom prst="rect">
            <a:avLst/>
          </a:prstGeom>
        </p:spPr>
        <p:txBody>
          <a:bodyPr/>
          <a:lstStyle/>
          <a:p>
            <a:r>
              <a:t>Double-click to edit</a:t>
            </a:r>
          </a:p>
        </p:txBody>
      </p:sp>
      <p:sp>
        <p:nvSpPr>
          <p:cNvPr id="2199" name="Double-click to edit"/>
          <p:cNvSpPr txBox="1">
            <a:spLocks noGrp="1"/>
          </p:cNvSpPr>
          <p:nvPr>
            <p:ph type="body" idx="18"/>
          </p:nvPr>
        </p:nvSpPr>
        <p:spPr>
          <a:prstGeom prst="rect">
            <a:avLst/>
          </a:prstGeom>
        </p:spPr>
        <p:txBody>
          <a:bodyPr/>
          <a:lstStyle/>
          <a:p>
            <a:r>
              <a:t>Double-click to edit</a:t>
            </a:r>
          </a:p>
        </p:txBody>
      </p:sp>
      <p:sp>
        <p:nvSpPr>
          <p:cNvPr id="2200"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0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0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03" name="Organization name"/>
          <p:cNvSpPr txBox="1">
            <a:spLocks noGrp="1"/>
          </p:cNvSpPr>
          <p:nvPr>
            <p:ph type="body" idx="19"/>
          </p:nvPr>
        </p:nvSpPr>
        <p:spPr>
          <a:prstGeom prst="rect">
            <a:avLst/>
          </a:prstGeom>
        </p:spPr>
        <p:txBody>
          <a:bodyPr/>
          <a:lstStyle/>
          <a:p>
            <a:r>
              <a:t>Organization name</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3BD42CE-12F8-E649-B68E-7B5400400831}"/>
              </a:ext>
            </a:extLst>
          </p:cNvPr>
          <p:cNvSpPr>
            <a:spLocks noGrp="1"/>
          </p:cNvSpPr>
          <p:nvPr>
            <p:ph type="pic" idx="13"/>
          </p:nvPr>
        </p:nvSpPr>
        <p:spPr>
          <a:xfrm>
            <a:off x="86907" y="84734"/>
            <a:ext cx="12096342" cy="6405202"/>
          </a:xfrm>
          <a:solidFill>
            <a:schemeClr val="bg2">
              <a:lumMod val="90000"/>
            </a:schemeClr>
          </a:solidFill>
        </p:spPr>
      </p:sp>
      <p:sp>
        <p:nvSpPr>
          <p:cNvPr id="5" name="Picture Placeholder 4">
            <a:extLst>
              <a:ext uri="{FF2B5EF4-FFF2-40B4-BE49-F238E27FC236}">
                <a16:creationId xmlns:a16="http://schemas.microsoft.com/office/drawing/2014/main" id="{DD2903EB-083E-E446-BF16-08FB77378558}"/>
              </a:ext>
            </a:extLst>
          </p:cNvPr>
          <p:cNvSpPr>
            <a:spLocks noGrp="1"/>
          </p:cNvSpPr>
          <p:nvPr>
            <p:ph type="pic" idx="14"/>
          </p:nvPr>
        </p:nvSpPr>
        <p:spPr>
          <a:xfrm>
            <a:off x="12213236" y="89262"/>
            <a:ext cx="12079342" cy="6396200"/>
          </a:xfrm>
          <a:solidFill>
            <a:schemeClr val="bg2">
              <a:lumMod val="90000"/>
            </a:schemeClr>
          </a:solidFill>
        </p:spPr>
      </p:sp>
      <p:sp>
        <p:nvSpPr>
          <p:cNvPr id="2207" name="Line"/>
          <p:cNvSpPr/>
          <p:nvPr/>
        </p:nvSpPr>
        <p:spPr>
          <a:xfrm flipV="1">
            <a:off x="12191999" y="0"/>
            <a:ext cx="1" cy="653794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08" name="Double-click to edit"/>
          <p:cNvSpPr txBox="1">
            <a:spLocks noGrp="1"/>
          </p:cNvSpPr>
          <p:nvPr>
            <p:ph type="body" idx="15"/>
          </p:nvPr>
        </p:nvSpPr>
        <p:spPr>
          <a:prstGeom prst="rect">
            <a:avLst/>
          </a:prstGeom>
        </p:spPr>
        <p:txBody>
          <a:bodyPr/>
          <a:lstStyle/>
          <a:p>
            <a:r>
              <a:t>Double-click to edit</a:t>
            </a:r>
          </a:p>
        </p:txBody>
      </p:sp>
      <p:sp>
        <p:nvSpPr>
          <p:cNvPr id="2209" name="Double-click to edit"/>
          <p:cNvSpPr txBox="1">
            <a:spLocks noGrp="1"/>
          </p:cNvSpPr>
          <p:nvPr>
            <p:ph type="body" idx="16"/>
          </p:nvPr>
        </p:nvSpPr>
        <p:spPr>
          <a:prstGeom prst="rect">
            <a:avLst/>
          </a:prstGeom>
        </p:spPr>
        <p:txBody>
          <a:bodyPr/>
          <a:lstStyle/>
          <a:p>
            <a:r>
              <a:t>Double-click to edit</a:t>
            </a:r>
          </a:p>
        </p:txBody>
      </p:sp>
      <p:sp>
        <p:nvSpPr>
          <p:cNvPr id="2210"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1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1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13"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1A58DD-1418-6645-9F71-2C2D678F6AD6}"/>
              </a:ext>
            </a:extLst>
          </p:cNvPr>
          <p:cNvSpPr>
            <a:spLocks noGrp="1"/>
          </p:cNvSpPr>
          <p:nvPr>
            <p:ph type="pic" sz="quarter" idx="15"/>
          </p:nvPr>
        </p:nvSpPr>
        <p:spPr>
          <a:xfrm>
            <a:off x="95610" y="89261"/>
            <a:ext cx="7994260" cy="5470962"/>
          </a:xfrm>
          <a:solidFill>
            <a:schemeClr val="bg2">
              <a:lumMod val="90000"/>
            </a:schemeClr>
          </a:solidFill>
        </p:spPr>
      </p:sp>
      <p:sp>
        <p:nvSpPr>
          <p:cNvPr id="5" name="Picture Placeholder 4">
            <a:extLst>
              <a:ext uri="{FF2B5EF4-FFF2-40B4-BE49-F238E27FC236}">
                <a16:creationId xmlns:a16="http://schemas.microsoft.com/office/drawing/2014/main" id="{B29DBDEA-D167-5C4F-A38B-D552E5D26777}"/>
              </a:ext>
            </a:extLst>
          </p:cNvPr>
          <p:cNvSpPr>
            <a:spLocks noGrp="1"/>
          </p:cNvSpPr>
          <p:nvPr>
            <p:ph type="pic" sz="half" idx="13"/>
          </p:nvPr>
        </p:nvSpPr>
        <p:spPr>
          <a:xfrm>
            <a:off x="8111378" y="0"/>
            <a:ext cx="8178477" cy="5560221"/>
          </a:xfrm>
          <a:solidFill>
            <a:schemeClr val="bg2">
              <a:lumMod val="90000"/>
            </a:schemeClr>
          </a:solidFill>
        </p:spPr>
      </p:sp>
      <p:sp>
        <p:nvSpPr>
          <p:cNvPr id="7" name="Picture Placeholder 6">
            <a:extLst>
              <a:ext uri="{FF2B5EF4-FFF2-40B4-BE49-F238E27FC236}">
                <a16:creationId xmlns:a16="http://schemas.microsoft.com/office/drawing/2014/main" id="{59F6D734-4908-CF44-8D7F-6750E0B86A16}"/>
              </a:ext>
            </a:extLst>
          </p:cNvPr>
          <p:cNvSpPr>
            <a:spLocks noGrp="1"/>
          </p:cNvSpPr>
          <p:nvPr>
            <p:ph type="pic" sz="quarter" idx="14"/>
          </p:nvPr>
        </p:nvSpPr>
        <p:spPr>
          <a:xfrm>
            <a:off x="16311363" y="0"/>
            <a:ext cx="8001352" cy="5560216"/>
          </a:xfrm>
          <a:solidFill>
            <a:schemeClr val="bg2">
              <a:lumMod val="90000"/>
            </a:schemeClr>
          </a:solidFill>
        </p:spPr>
      </p:sp>
      <p:sp>
        <p:nvSpPr>
          <p:cNvPr id="2218"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19" name="Double-click to edit"/>
          <p:cNvSpPr txBox="1">
            <a:spLocks noGrp="1"/>
          </p:cNvSpPr>
          <p:nvPr>
            <p:ph type="body" idx="16"/>
          </p:nvPr>
        </p:nvSpPr>
        <p:spPr>
          <a:prstGeom prst="rect">
            <a:avLst/>
          </a:prstGeom>
        </p:spPr>
        <p:txBody>
          <a:bodyPr/>
          <a:lstStyle/>
          <a:p>
            <a:r>
              <a:t>Double-click to edit</a:t>
            </a:r>
          </a:p>
        </p:txBody>
      </p:sp>
      <p:sp>
        <p:nvSpPr>
          <p:cNvPr id="2220" name="Double-click to edit"/>
          <p:cNvSpPr txBox="1">
            <a:spLocks noGrp="1"/>
          </p:cNvSpPr>
          <p:nvPr>
            <p:ph type="body" idx="17"/>
          </p:nvPr>
        </p:nvSpPr>
        <p:spPr>
          <a:prstGeom prst="rect">
            <a:avLst/>
          </a:prstGeom>
        </p:spPr>
        <p:txBody>
          <a:bodyPr/>
          <a:lstStyle/>
          <a:p>
            <a:r>
              <a:t>Double-click to edit</a:t>
            </a:r>
          </a:p>
        </p:txBody>
      </p:sp>
      <p:sp>
        <p:nvSpPr>
          <p:cNvPr id="2221"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22"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23" name="Double-click to edit"/>
          <p:cNvSpPr txBox="1">
            <a:spLocks noGrp="1"/>
          </p:cNvSpPr>
          <p:nvPr>
            <p:ph type="body" idx="18"/>
          </p:nvPr>
        </p:nvSpPr>
        <p:spPr>
          <a:prstGeom prst="rect">
            <a:avLst/>
          </a:prstGeom>
        </p:spPr>
        <p:txBody>
          <a:bodyPr/>
          <a:lstStyle/>
          <a:p>
            <a:r>
              <a:t>Double-click to edit</a:t>
            </a:r>
          </a:p>
        </p:txBody>
      </p:sp>
      <p:sp>
        <p:nvSpPr>
          <p:cNvPr id="2224" name="Double-click to edit"/>
          <p:cNvSpPr txBox="1">
            <a:spLocks noGrp="1"/>
          </p:cNvSpPr>
          <p:nvPr>
            <p:ph type="body" idx="19"/>
          </p:nvPr>
        </p:nvSpPr>
        <p:spPr>
          <a:prstGeom prst="rect">
            <a:avLst/>
          </a:prstGeom>
        </p:spPr>
        <p:txBody>
          <a:bodyPr/>
          <a:lstStyle/>
          <a:p>
            <a:r>
              <a:t>Double-click to edit</a:t>
            </a:r>
          </a:p>
        </p:txBody>
      </p:sp>
      <p:sp>
        <p:nvSpPr>
          <p:cNvPr id="2225" name="Double-click to edit"/>
          <p:cNvSpPr txBox="1">
            <a:spLocks noGrp="1"/>
          </p:cNvSpPr>
          <p:nvPr>
            <p:ph type="body" idx="20"/>
          </p:nvPr>
        </p:nvSpPr>
        <p:spPr>
          <a:prstGeom prst="rect">
            <a:avLst/>
          </a:prstGeom>
        </p:spPr>
        <p:txBody>
          <a:bodyPr/>
          <a:lstStyle/>
          <a:p>
            <a:r>
              <a:t>Double-click to edit</a:t>
            </a:r>
          </a:p>
        </p:txBody>
      </p:sp>
      <p:sp>
        <p:nvSpPr>
          <p:cNvPr id="2226" name="Double-click to edit"/>
          <p:cNvSpPr txBox="1">
            <a:spLocks noGrp="1"/>
          </p:cNvSpPr>
          <p:nvPr>
            <p:ph type="body" idx="21"/>
          </p:nvPr>
        </p:nvSpPr>
        <p:spPr>
          <a:prstGeom prst="rect">
            <a:avLst/>
          </a:prstGeom>
        </p:spPr>
        <p:txBody>
          <a:bodyPr/>
          <a:lstStyle/>
          <a:p>
            <a:r>
              <a:t>Double-click to edit</a:t>
            </a:r>
          </a:p>
        </p:txBody>
      </p:sp>
      <p:sp>
        <p:nvSpPr>
          <p:cNvPr id="222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2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29" name="Organization name"/>
          <p:cNvSpPr txBox="1">
            <a:spLocks noGrp="1"/>
          </p:cNvSpPr>
          <p:nvPr>
            <p:ph type="body" idx="22"/>
          </p:nvPr>
        </p:nvSpPr>
        <p:spPr>
          <a:prstGeom prst="rect">
            <a:avLst/>
          </a:prstGeom>
        </p:spPr>
        <p:txBody>
          <a:bodyPr/>
          <a:lstStyle/>
          <a:p>
            <a:r>
              <a:t>Organization name</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C8362D-8587-C74C-B529-40F25E9B8E3F}"/>
              </a:ext>
            </a:extLst>
          </p:cNvPr>
          <p:cNvSpPr>
            <a:spLocks noGrp="1"/>
          </p:cNvSpPr>
          <p:nvPr>
            <p:ph type="pic" idx="13"/>
          </p:nvPr>
        </p:nvSpPr>
        <p:spPr>
          <a:xfrm>
            <a:off x="88031" y="89262"/>
            <a:ext cx="24188757" cy="10850048"/>
          </a:xfrm>
          <a:solidFill>
            <a:schemeClr val="bg2">
              <a:lumMod val="90000"/>
            </a:schemeClr>
          </a:solidFill>
        </p:spPr>
      </p:sp>
      <p:sp>
        <p:nvSpPr>
          <p:cNvPr id="2232" name="Double-click to edit"/>
          <p:cNvSpPr txBox="1">
            <a:spLocks noGrp="1"/>
          </p:cNvSpPr>
          <p:nvPr>
            <p:ph type="body" idx="14"/>
          </p:nvPr>
        </p:nvSpPr>
        <p:spPr>
          <a:prstGeom prst="rect">
            <a:avLst/>
          </a:prstGeom>
        </p:spPr>
        <p:txBody>
          <a:bodyPr/>
          <a:lstStyle/>
          <a:p>
            <a:r>
              <a:t>Double-click to edit</a:t>
            </a:r>
          </a:p>
        </p:txBody>
      </p:sp>
      <p:sp>
        <p:nvSpPr>
          <p:cNvPr id="2233"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3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3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36"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8A42E08-CED8-8D47-AC14-50348A8AEC23}"/>
              </a:ext>
            </a:extLst>
          </p:cNvPr>
          <p:cNvSpPr>
            <a:spLocks noGrp="1"/>
          </p:cNvSpPr>
          <p:nvPr>
            <p:ph type="pic" idx="13"/>
          </p:nvPr>
        </p:nvSpPr>
        <p:spPr>
          <a:xfrm>
            <a:off x="77978" y="89262"/>
            <a:ext cx="24227319" cy="6396200"/>
          </a:xfrm>
          <a:solidFill>
            <a:schemeClr val="bg2">
              <a:lumMod val="90000"/>
            </a:schemeClr>
          </a:solidFill>
        </p:spPr>
      </p:sp>
      <p:sp>
        <p:nvSpPr>
          <p:cNvPr id="2239" name="Double-click to edit"/>
          <p:cNvSpPr txBox="1">
            <a:spLocks noGrp="1"/>
          </p:cNvSpPr>
          <p:nvPr>
            <p:ph type="body" idx="14"/>
          </p:nvPr>
        </p:nvSpPr>
        <p:spPr>
          <a:prstGeom prst="rect">
            <a:avLst/>
          </a:prstGeom>
        </p:spPr>
        <p:txBody>
          <a:bodyPr/>
          <a:lstStyle/>
          <a:p>
            <a:r>
              <a:t>Double-click to edit</a:t>
            </a:r>
          </a:p>
        </p:txBody>
      </p:sp>
      <p:sp>
        <p:nvSpPr>
          <p:cNvPr id="2240" name="Double-click to edit"/>
          <p:cNvSpPr txBox="1">
            <a:spLocks noGrp="1"/>
          </p:cNvSpPr>
          <p:nvPr>
            <p:ph type="body" idx="15"/>
          </p:nvPr>
        </p:nvSpPr>
        <p:spPr>
          <a:prstGeom prst="rect">
            <a:avLst/>
          </a:prstGeom>
        </p:spPr>
        <p:txBody>
          <a:bodyPr/>
          <a:lstStyle/>
          <a:p>
            <a:r>
              <a:t>Double-click to edit</a:t>
            </a:r>
          </a:p>
        </p:txBody>
      </p:sp>
      <p:sp>
        <p:nvSpPr>
          <p:cNvPr id="2241"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4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4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44"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2B6E5F4-607C-3945-BA81-3B0753C3655C}"/>
              </a:ext>
            </a:extLst>
          </p:cNvPr>
          <p:cNvSpPr>
            <a:spLocks noGrp="1"/>
          </p:cNvSpPr>
          <p:nvPr>
            <p:ph type="pic" idx="13"/>
          </p:nvPr>
        </p:nvSpPr>
        <p:spPr>
          <a:xfrm>
            <a:off x="72685" y="89262"/>
            <a:ext cx="24220041" cy="9058130"/>
          </a:xfrm>
          <a:solidFill>
            <a:schemeClr val="bg2">
              <a:lumMod val="90000"/>
            </a:schemeClr>
          </a:solidFill>
        </p:spPr>
      </p:sp>
      <p:sp>
        <p:nvSpPr>
          <p:cNvPr id="2247" name="Double-click to edit"/>
          <p:cNvSpPr txBox="1">
            <a:spLocks noGrp="1"/>
          </p:cNvSpPr>
          <p:nvPr>
            <p:ph type="body" idx="14"/>
          </p:nvPr>
        </p:nvSpPr>
        <p:spPr>
          <a:prstGeom prst="rect">
            <a:avLst/>
          </a:prstGeom>
        </p:spPr>
        <p:txBody>
          <a:bodyPr/>
          <a:lstStyle/>
          <a:p>
            <a:r>
              <a:t>Double-click to edit</a:t>
            </a:r>
          </a:p>
        </p:txBody>
      </p:sp>
      <p:sp>
        <p:nvSpPr>
          <p:cNvPr id="2248" name="Double-click to edit"/>
          <p:cNvSpPr txBox="1">
            <a:spLocks noGrp="1"/>
          </p:cNvSpPr>
          <p:nvPr>
            <p:ph type="body" idx="15"/>
          </p:nvPr>
        </p:nvSpPr>
        <p:spPr>
          <a:prstGeom prst="rect">
            <a:avLst/>
          </a:prstGeom>
        </p:spPr>
        <p:txBody>
          <a:bodyPr/>
          <a:lstStyle/>
          <a:p>
            <a:r>
              <a:t>Double-click to edit</a:t>
            </a:r>
          </a:p>
        </p:txBody>
      </p:sp>
      <p:sp>
        <p:nvSpPr>
          <p:cNvPr id="2249"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5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52"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34A06A-6037-D94E-9BFC-A613E55BED38}"/>
              </a:ext>
            </a:extLst>
          </p:cNvPr>
          <p:cNvSpPr>
            <a:spLocks noGrp="1"/>
          </p:cNvSpPr>
          <p:nvPr>
            <p:ph type="pic" idx="13"/>
          </p:nvPr>
        </p:nvSpPr>
        <p:spPr>
          <a:xfrm>
            <a:off x="12191999" y="62028"/>
            <a:ext cx="12106915" cy="12736366"/>
          </a:xfrm>
          <a:solidFill>
            <a:schemeClr val="bg2">
              <a:lumMod val="90000"/>
            </a:schemeClr>
          </a:solidFill>
        </p:spPr>
      </p:sp>
      <p:sp>
        <p:nvSpPr>
          <p:cNvPr id="167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80"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81" name="We are the Organization Name!…"/>
          <p:cNvSpPr txBox="1">
            <a:spLocks noGrp="1"/>
          </p:cNvSpPr>
          <p:nvPr>
            <p:ph type="body" idx="14"/>
          </p:nvPr>
        </p:nvSpPr>
        <p:spPr>
          <a:prstGeom prst="rect">
            <a:avLst/>
          </a:prstGeom>
        </p:spPr>
        <p:txBody>
          <a:bodyPr/>
          <a:lstStyle/>
          <a:p>
            <a:pPr>
              <a:defRPr sz="4400">
                <a:solidFill>
                  <a:srgbClr val="000000"/>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solidFill>
                  <a:srgbClr val="000000"/>
                </a:solidFill>
                <a:latin typeface="+mn-lt"/>
                <a:ea typeface="+mn-ea"/>
                <a:cs typeface="+mn-cs"/>
                <a:sym typeface="Helvetica Neue Light"/>
              </a:defRPr>
            </a:pPr>
            <a:r>
              <a:t>Our mission statement goes here…</a:t>
            </a:r>
          </a:p>
        </p:txBody>
      </p:sp>
      <p:sp>
        <p:nvSpPr>
          <p:cNvPr id="168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83"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CBE237C-B8AA-924F-BF1B-C8DCC4211657}"/>
              </a:ext>
            </a:extLst>
          </p:cNvPr>
          <p:cNvSpPr>
            <a:spLocks noGrp="1"/>
          </p:cNvSpPr>
          <p:nvPr>
            <p:ph type="pic" idx="13"/>
          </p:nvPr>
        </p:nvSpPr>
        <p:spPr>
          <a:xfrm>
            <a:off x="87436" y="0"/>
            <a:ext cx="12095813" cy="9147403"/>
          </a:xfrm>
          <a:solidFill>
            <a:schemeClr val="bg2">
              <a:lumMod val="90000"/>
            </a:schemeClr>
          </a:solidFill>
        </p:spPr>
      </p:sp>
      <p:sp>
        <p:nvSpPr>
          <p:cNvPr id="5" name="Picture Placeholder 4">
            <a:extLst>
              <a:ext uri="{FF2B5EF4-FFF2-40B4-BE49-F238E27FC236}">
                <a16:creationId xmlns:a16="http://schemas.microsoft.com/office/drawing/2014/main" id="{8F6706EB-E22A-B04E-BE91-DBAEB998E1AA}"/>
              </a:ext>
            </a:extLst>
          </p:cNvPr>
          <p:cNvSpPr>
            <a:spLocks noGrp="1"/>
          </p:cNvSpPr>
          <p:nvPr>
            <p:ph type="pic" idx="14"/>
          </p:nvPr>
        </p:nvSpPr>
        <p:spPr>
          <a:xfrm>
            <a:off x="12213236" y="89262"/>
            <a:ext cx="12121212" cy="9058132"/>
          </a:xfrm>
          <a:solidFill>
            <a:schemeClr val="bg2">
              <a:lumMod val="90000"/>
            </a:schemeClr>
          </a:solidFill>
        </p:spPr>
      </p:sp>
      <p:sp>
        <p:nvSpPr>
          <p:cNvPr id="2256"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57" name="Double-click to edit"/>
          <p:cNvSpPr txBox="1">
            <a:spLocks noGrp="1"/>
          </p:cNvSpPr>
          <p:nvPr>
            <p:ph type="body" idx="15"/>
          </p:nvPr>
        </p:nvSpPr>
        <p:spPr>
          <a:prstGeom prst="rect">
            <a:avLst/>
          </a:prstGeom>
        </p:spPr>
        <p:txBody>
          <a:bodyPr/>
          <a:lstStyle/>
          <a:p>
            <a:r>
              <a:t>Double-click to edit</a:t>
            </a:r>
          </a:p>
        </p:txBody>
      </p:sp>
      <p:sp>
        <p:nvSpPr>
          <p:cNvPr id="2258" name="Double-click to edit"/>
          <p:cNvSpPr txBox="1">
            <a:spLocks noGrp="1"/>
          </p:cNvSpPr>
          <p:nvPr>
            <p:ph type="body" idx="16"/>
          </p:nvPr>
        </p:nvSpPr>
        <p:spPr>
          <a:prstGeom prst="rect">
            <a:avLst/>
          </a:prstGeom>
        </p:spPr>
        <p:txBody>
          <a:bodyPr/>
          <a:lstStyle/>
          <a:p>
            <a:r>
              <a:t>Double-click to edit</a:t>
            </a:r>
          </a:p>
        </p:txBody>
      </p:sp>
      <p:sp>
        <p:nvSpPr>
          <p:cNvPr id="2259"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6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6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62"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F4C40E7-1E70-8048-B025-5D9A2522FBFD}"/>
              </a:ext>
            </a:extLst>
          </p:cNvPr>
          <p:cNvSpPr>
            <a:spLocks noGrp="1"/>
          </p:cNvSpPr>
          <p:nvPr>
            <p:ph type="pic" sz="half" idx="15"/>
          </p:nvPr>
        </p:nvSpPr>
        <p:spPr>
          <a:xfrm>
            <a:off x="63801" y="89261"/>
            <a:ext cx="8148611" cy="9041565"/>
          </a:xfrm>
          <a:solidFill>
            <a:schemeClr val="bg2">
              <a:lumMod val="90000"/>
            </a:schemeClr>
          </a:solidFill>
        </p:spPr>
      </p:sp>
      <p:sp>
        <p:nvSpPr>
          <p:cNvPr id="5" name="Picture Placeholder 4">
            <a:extLst>
              <a:ext uri="{FF2B5EF4-FFF2-40B4-BE49-F238E27FC236}">
                <a16:creationId xmlns:a16="http://schemas.microsoft.com/office/drawing/2014/main" id="{9151B690-5191-A741-99A6-C3972FADB288}"/>
              </a:ext>
            </a:extLst>
          </p:cNvPr>
          <p:cNvSpPr>
            <a:spLocks noGrp="1"/>
          </p:cNvSpPr>
          <p:nvPr>
            <p:ph type="pic" sz="half" idx="13"/>
          </p:nvPr>
        </p:nvSpPr>
        <p:spPr>
          <a:xfrm>
            <a:off x="8208277" y="127342"/>
            <a:ext cx="7959037" cy="9036619"/>
          </a:xfrm>
          <a:solidFill>
            <a:schemeClr val="bg2">
              <a:lumMod val="90000"/>
            </a:schemeClr>
          </a:solidFill>
        </p:spPr>
      </p:sp>
      <p:sp>
        <p:nvSpPr>
          <p:cNvPr id="7" name="Picture Placeholder 6">
            <a:extLst>
              <a:ext uri="{FF2B5EF4-FFF2-40B4-BE49-F238E27FC236}">
                <a16:creationId xmlns:a16="http://schemas.microsoft.com/office/drawing/2014/main" id="{432135BD-D6E2-2746-B492-36A7D2612410}"/>
              </a:ext>
            </a:extLst>
          </p:cNvPr>
          <p:cNvSpPr>
            <a:spLocks noGrp="1"/>
          </p:cNvSpPr>
          <p:nvPr>
            <p:ph type="pic" sz="half" idx="14"/>
          </p:nvPr>
        </p:nvSpPr>
        <p:spPr>
          <a:xfrm>
            <a:off x="16167313" y="84425"/>
            <a:ext cx="8127467" cy="9033241"/>
          </a:xfrm>
          <a:solidFill>
            <a:schemeClr val="bg2">
              <a:lumMod val="90000"/>
            </a:schemeClr>
          </a:solidFill>
        </p:spPr>
      </p:sp>
      <p:sp>
        <p:nvSpPr>
          <p:cNvPr id="2267"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68"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69" name="Double-click to edit"/>
          <p:cNvSpPr txBox="1">
            <a:spLocks noGrp="1"/>
          </p:cNvSpPr>
          <p:nvPr>
            <p:ph type="body" idx="16"/>
          </p:nvPr>
        </p:nvSpPr>
        <p:spPr>
          <a:prstGeom prst="rect">
            <a:avLst/>
          </a:prstGeom>
        </p:spPr>
        <p:txBody>
          <a:bodyPr/>
          <a:lstStyle/>
          <a:p>
            <a:r>
              <a:t>Double-click to edit</a:t>
            </a:r>
          </a:p>
        </p:txBody>
      </p:sp>
      <p:sp>
        <p:nvSpPr>
          <p:cNvPr id="2270" name="Double-click to edit"/>
          <p:cNvSpPr txBox="1">
            <a:spLocks noGrp="1"/>
          </p:cNvSpPr>
          <p:nvPr>
            <p:ph type="body" idx="17"/>
          </p:nvPr>
        </p:nvSpPr>
        <p:spPr>
          <a:prstGeom prst="rect">
            <a:avLst/>
          </a:prstGeom>
        </p:spPr>
        <p:txBody>
          <a:bodyPr/>
          <a:lstStyle/>
          <a:p>
            <a:r>
              <a:t>Double-click to edit</a:t>
            </a:r>
          </a:p>
        </p:txBody>
      </p:sp>
      <p:sp>
        <p:nvSpPr>
          <p:cNvPr id="2271"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7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7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74"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A84A0C8-3580-F446-AAE8-0C95A777B6EE}"/>
              </a:ext>
            </a:extLst>
          </p:cNvPr>
          <p:cNvSpPr>
            <a:spLocks noGrp="1"/>
          </p:cNvSpPr>
          <p:nvPr>
            <p:ph type="pic" sz="half" idx="14"/>
          </p:nvPr>
        </p:nvSpPr>
        <p:spPr>
          <a:xfrm>
            <a:off x="68233" y="89262"/>
            <a:ext cx="8523837" cy="9053295"/>
          </a:xfrm>
          <a:solidFill>
            <a:schemeClr val="bg2">
              <a:lumMod val="90000"/>
            </a:schemeClr>
          </a:solidFill>
        </p:spPr>
      </p:sp>
      <p:sp>
        <p:nvSpPr>
          <p:cNvPr id="5" name="Picture Placeholder 4">
            <a:extLst>
              <a:ext uri="{FF2B5EF4-FFF2-40B4-BE49-F238E27FC236}">
                <a16:creationId xmlns:a16="http://schemas.microsoft.com/office/drawing/2014/main" id="{3F8C3D35-3A0F-3640-8248-38AC38DA6A0B}"/>
              </a:ext>
            </a:extLst>
          </p:cNvPr>
          <p:cNvSpPr>
            <a:spLocks noGrp="1"/>
          </p:cNvSpPr>
          <p:nvPr>
            <p:ph type="pic" idx="13"/>
          </p:nvPr>
        </p:nvSpPr>
        <p:spPr>
          <a:xfrm>
            <a:off x="8592070" y="84425"/>
            <a:ext cx="15708184" cy="9058131"/>
          </a:xfrm>
          <a:solidFill>
            <a:schemeClr val="bg2">
              <a:lumMod val="90000"/>
            </a:schemeClr>
          </a:solidFill>
        </p:spPr>
      </p:sp>
      <p:sp>
        <p:nvSpPr>
          <p:cNvPr id="2278"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79" name="Double-click to edit"/>
          <p:cNvSpPr txBox="1">
            <a:spLocks noGrp="1"/>
          </p:cNvSpPr>
          <p:nvPr>
            <p:ph type="body" idx="15"/>
          </p:nvPr>
        </p:nvSpPr>
        <p:spPr>
          <a:prstGeom prst="rect">
            <a:avLst/>
          </a:prstGeom>
        </p:spPr>
        <p:txBody>
          <a:bodyPr/>
          <a:lstStyle/>
          <a:p>
            <a:r>
              <a:t>Double-click to edit</a:t>
            </a:r>
          </a:p>
        </p:txBody>
      </p:sp>
      <p:sp>
        <p:nvSpPr>
          <p:cNvPr id="2280" name="Double-click to edit"/>
          <p:cNvSpPr txBox="1">
            <a:spLocks noGrp="1"/>
          </p:cNvSpPr>
          <p:nvPr>
            <p:ph type="body" idx="16"/>
          </p:nvPr>
        </p:nvSpPr>
        <p:spPr>
          <a:prstGeom prst="rect">
            <a:avLst/>
          </a:prstGeom>
        </p:spPr>
        <p:txBody>
          <a:bodyPr/>
          <a:lstStyle/>
          <a:p>
            <a:r>
              <a:t>Double-click to edit</a:t>
            </a:r>
          </a:p>
        </p:txBody>
      </p:sp>
      <p:sp>
        <p:nvSpPr>
          <p:cNvPr id="2281"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8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8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84"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011F5F-0CC9-794B-9000-4E0EB7136561}"/>
              </a:ext>
            </a:extLst>
          </p:cNvPr>
          <p:cNvSpPr>
            <a:spLocks noGrp="1"/>
          </p:cNvSpPr>
          <p:nvPr>
            <p:ph type="pic" sz="half" idx="15"/>
          </p:nvPr>
        </p:nvSpPr>
        <p:spPr>
          <a:xfrm>
            <a:off x="72988" y="84426"/>
            <a:ext cx="8525779" cy="4621594"/>
          </a:xfrm>
          <a:solidFill>
            <a:schemeClr val="bg2">
              <a:lumMod val="90000"/>
            </a:schemeClr>
          </a:solidFill>
        </p:spPr>
      </p:sp>
      <p:sp>
        <p:nvSpPr>
          <p:cNvPr id="5" name="Picture Placeholder 4">
            <a:extLst>
              <a:ext uri="{FF2B5EF4-FFF2-40B4-BE49-F238E27FC236}">
                <a16:creationId xmlns:a16="http://schemas.microsoft.com/office/drawing/2014/main" id="{411E96AD-A813-D645-A196-19227A5BFC18}"/>
              </a:ext>
            </a:extLst>
          </p:cNvPr>
          <p:cNvSpPr>
            <a:spLocks noGrp="1"/>
          </p:cNvSpPr>
          <p:nvPr>
            <p:ph type="pic" idx="14"/>
          </p:nvPr>
        </p:nvSpPr>
        <p:spPr>
          <a:xfrm>
            <a:off x="8604669" y="89262"/>
            <a:ext cx="15701471" cy="9053295"/>
          </a:xfrm>
          <a:solidFill>
            <a:schemeClr val="bg2">
              <a:lumMod val="90000"/>
            </a:schemeClr>
          </a:solidFill>
        </p:spPr>
      </p:sp>
      <p:sp>
        <p:nvSpPr>
          <p:cNvPr id="7" name="Picture Placeholder 6">
            <a:extLst>
              <a:ext uri="{FF2B5EF4-FFF2-40B4-BE49-F238E27FC236}">
                <a16:creationId xmlns:a16="http://schemas.microsoft.com/office/drawing/2014/main" id="{5D4B2F64-01D9-7643-9A0B-9C09E192542A}"/>
              </a:ext>
            </a:extLst>
          </p:cNvPr>
          <p:cNvSpPr>
            <a:spLocks noGrp="1"/>
          </p:cNvSpPr>
          <p:nvPr>
            <p:ph type="pic" sz="half" idx="13"/>
          </p:nvPr>
        </p:nvSpPr>
        <p:spPr>
          <a:xfrm>
            <a:off x="91114" y="4706020"/>
            <a:ext cx="8506530" cy="4436538"/>
          </a:xfrm>
          <a:solidFill>
            <a:schemeClr val="bg2">
              <a:lumMod val="90000"/>
            </a:schemeClr>
          </a:solidFill>
        </p:spPr>
      </p:sp>
      <p:sp>
        <p:nvSpPr>
          <p:cNvPr id="2289"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90" name="Double-click to edit"/>
          <p:cNvSpPr txBox="1">
            <a:spLocks noGrp="1"/>
          </p:cNvSpPr>
          <p:nvPr>
            <p:ph type="body" idx="16"/>
          </p:nvPr>
        </p:nvSpPr>
        <p:spPr>
          <a:prstGeom prst="rect">
            <a:avLst/>
          </a:prstGeom>
        </p:spPr>
        <p:txBody>
          <a:bodyPr/>
          <a:lstStyle/>
          <a:p>
            <a:r>
              <a:t>Double-click to edit</a:t>
            </a:r>
          </a:p>
        </p:txBody>
      </p:sp>
      <p:sp>
        <p:nvSpPr>
          <p:cNvPr id="2291" name="Double-click to edit"/>
          <p:cNvSpPr txBox="1">
            <a:spLocks noGrp="1"/>
          </p:cNvSpPr>
          <p:nvPr>
            <p:ph type="body" idx="17"/>
          </p:nvPr>
        </p:nvSpPr>
        <p:spPr>
          <a:prstGeom prst="rect">
            <a:avLst/>
          </a:prstGeom>
        </p:spPr>
        <p:txBody>
          <a:bodyPr/>
          <a:lstStyle/>
          <a:p>
            <a:r>
              <a:t>Double-click to edit</a:t>
            </a:r>
          </a:p>
        </p:txBody>
      </p:sp>
      <p:sp>
        <p:nvSpPr>
          <p:cNvPr id="2292"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93"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29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29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296"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8D14C-20A6-5E4F-9F98-B4E0C3FA4B94}"/>
              </a:ext>
            </a:extLst>
          </p:cNvPr>
          <p:cNvSpPr>
            <a:spLocks noGrp="1"/>
          </p:cNvSpPr>
          <p:nvPr>
            <p:ph type="pic" idx="15"/>
          </p:nvPr>
        </p:nvSpPr>
        <p:spPr>
          <a:xfrm>
            <a:off x="92712" y="127342"/>
            <a:ext cx="5591748" cy="12611073"/>
          </a:xfrm>
          <a:solidFill>
            <a:schemeClr val="bg2">
              <a:lumMod val="90000"/>
            </a:schemeClr>
          </a:solidFill>
        </p:spPr>
      </p:sp>
      <p:sp>
        <p:nvSpPr>
          <p:cNvPr id="5" name="Picture Placeholder 4">
            <a:extLst>
              <a:ext uri="{FF2B5EF4-FFF2-40B4-BE49-F238E27FC236}">
                <a16:creationId xmlns:a16="http://schemas.microsoft.com/office/drawing/2014/main" id="{5E2A84F5-AEC0-4949-BBB0-B8965067FEF0}"/>
              </a:ext>
            </a:extLst>
          </p:cNvPr>
          <p:cNvSpPr>
            <a:spLocks noGrp="1"/>
          </p:cNvSpPr>
          <p:nvPr>
            <p:ph type="pic" sz="half" idx="13"/>
          </p:nvPr>
        </p:nvSpPr>
        <p:spPr>
          <a:xfrm>
            <a:off x="5652906" y="124457"/>
            <a:ext cx="5373191" cy="9036619"/>
          </a:xfrm>
          <a:solidFill>
            <a:schemeClr val="bg2">
              <a:lumMod val="90000"/>
            </a:schemeClr>
          </a:solidFill>
        </p:spPr>
      </p:sp>
      <p:sp>
        <p:nvSpPr>
          <p:cNvPr id="7" name="Picture Placeholder 6">
            <a:extLst>
              <a:ext uri="{FF2B5EF4-FFF2-40B4-BE49-F238E27FC236}">
                <a16:creationId xmlns:a16="http://schemas.microsoft.com/office/drawing/2014/main" id="{7C66938C-8326-E147-8D37-3993B552BA89}"/>
              </a:ext>
            </a:extLst>
          </p:cNvPr>
          <p:cNvSpPr>
            <a:spLocks noGrp="1"/>
          </p:cNvSpPr>
          <p:nvPr>
            <p:ph type="pic" idx="14"/>
          </p:nvPr>
        </p:nvSpPr>
        <p:spPr>
          <a:xfrm>
            <a:off x="11044725" y="89262"/>
            <a:ext cx="13272817" cy="9133181"/>
          </a:xfrm>
          <a:solidFill>
            <a:schemeClr val="bg2">
              <a:lumMod val="90000"/>
            </a:schemeClr>
          </a:solidFill>
        </p:spPr>
      </p:sp>
      <p:sp>
        <p:nvSpPr>
          <p:cNvPr id="2301" name="Line"/>
          <p:cNvSpPr/>
          <p:nvPr/>
        </p:nvSpPr>
        <p:spPr>
          <a:xfrm flipV="1">
            <a:off x="11044726" y="-1"/>
            <a:ext cx="1" cy="9285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02" name="Double-click to edit"/>
          <p:cNvSpPr txBox="1">
            <a:spLocks noGrp="1"/>
          </p:cNvSpPr>
          <p:nvPr>
            <p:ph type="body" idx="16"/>
          </p:nvPr>
        </p:nvSpPr>
        <p:spPr>
          <a:prstGeom prst="rect">
            <a:avLst/>
          </a:prstGeom>
        </p:spPr>
        <p:txBody>
          <a:bodyPr/>
          <a:lstStyle/>
          <a:p>
            <a:r>
              <a:t>Double-click to edit</a:t>
            </a:r>
          </a:p>
        </p:txBody>
      </p:sp>
      <p:sp>
        <p:nvSpPr>
          <p:cNvPr id="2303" name="Double-click to edit"/>
          <p:cNvSpPr txBox="1">
            <a:spLocks noGrp="1"/>
          </p:cNvSpPr>
          <p:nvPr>
            <p:ph type="body" idx="17"/>
          </p:nvPr>
        </p:nvSpPr>
        <p:spPr>
          <a:prstGeom prst="rect">
            <a:avLst/>
          </a:prstGeom>
        </p:spPr>
        <p:txBody>
          <a:bodyPr/>
          <a:lstStyle/>
          <a:p>
            <a:r>
              <a:t>Double-click to edit</a:t>
            </a:r>
          </a:p>
        </p:txBody>
      </p:sp>
      <p:sp>
        <p:nvSpPr>
          <p:cNvPr id="2304" name="Line"/>
          <p:cNvSpPr/>
          <p:nvPr/>
        </p:nvSpPr>
        <p:spPr>
          <a:xfrm flipV="1">
            <a:off x="5652907" y="4553"/>
            <a:ext cx="1" cy="1286471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0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0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07" name="Organization name"/>
          <p:cNvSpPr txBox="1">
            <a:spLocks noGrp="1"/>
          </p:cNvSpPr>
          <p:nvPr>
            <p:ph type="body" idx="18"/>
          </p:nvPr>
        </p:nvSpPr>
        <p:spPr>
          <a:prstGeom prst="rect">
            <a:avLst/>
          </a:prstGeom>
        </p:spPr>
        <p:txBody>
          <a:bodyPr/>
          <a:lstStyle/>
          <a:p>
            <a:r>
              <a:t>Organization name</a:t>
            </a:r>
          </a:p>
        </p:txBody>
      </p:sp>
      <p:sp>
        <p:nvSpPr>
          <p:cNvPr id="2308" name="Line"/>
          <p:cNvSpPr/>
          <p:nvPr/>
        </p:nvSpPr>
        <p:spPr>
          <a:xfrm flipH="1" flipV="1">
            <a:off x="5621352" y="9222444"/>
            <a:ext cx="1882672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1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12"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515151"/>
        </a:solidFill>
        <a:effectLst/>
      </p:bgPr>
    </p:bg>
    <p:spTree>
      <p:nvGrpSpPr>
        <p:cNvPr id="1" name=""/>
        <p:cNvGrpSpPr/>
        <p:nvPr/>
      </p:nvGrpSpPr>
      <p:grpSpPr>
        <a:xfrm>
          <a:off x="0" y="0"/>
          <a:ext cx="0" cy="0"/>
          <a:chOff x="0" y="0"/>
          <a:chExt cx="0" cy="0"/>
        </a:xfrm>
      </p:grpSpPr>
      <p:sp>
        <p:nvSpPr>
          <p:cNvPr id="231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15" name="We are the Organization Name!…"/>
          <p:cNvSpPr txBox="1">
            <a:spLocks noGrp="1"/>
          </p:cNvSpPr>
          <p:nvPr>
            <p:ph type="body" idx="13"/>
          </p:nvPr>
        </p:nvSpPr>
        <p:spPr>
          <a:prstGeom prst="rect">
            <a:avLst/>
          </a:prstGeom>
        </p:spPr>
        <p:txBody>
          <a:bodyPr/>
          <a:lstStyle/>
          <a:p>
            <a:pPr>
              <a:defRPr sz="66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600">
                <a:latin typeface="+mn-lt"/>
                <a:ea typeface="+mn-ea"/>
                <a:cs typeface="+mn-cs"/>
                <a:sym typeface="Helvetica Neue Light"/>
              </a:defRPr>
            </a:pPr>
            <a:r>
              <a:t>Our mission statement goes here…</a:t>
            </a:r>
          </a:p>
        </p:txBody>
      </p:sp>
      <p:sp>
        <p:nvSpPr>
          <p:cNvPr id="231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17"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CB84BE-683E-864D-877A-1319A2E833B5}"/>
              </a:ext>
            </a:extLst>
          </p:cNvPr>
          <p:cNvSpPr>
            <a:spLocks noGrp="1"/>
          </p:cNvSpPr>
          <p:nvPr>
            <p:ph type="pic" idx="13"/>
          </p:nvPr>
        </p:nvSpPr>
        <p:spPr>
          <a:xfrm>
            <a:off x="-17141" y="89261"/>
            <a:ext cx="24413719" cy="6396201"/>
          </a:xfrm>
          <a:solidFill>
            <a:schemeClr val="bg2">
              <a:lumMod val="90000"/>
            </a:schemeClr>
          </a:solidFill>
        </p:spPr>
      </p:sp>
      <p:sp>
        <p:nvSpPr>
          <p:cNvPr id="231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21" name="Line"/>
          <p:cNvSpPr/>
          <p:nvPr/>
        </p:nvSpPr>
        <p:spPr>
          <a:xfrm flipH="1" flipV="1">
            <a:off x="97047" y="6485462"/>
            <a:ext cx="241899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22" name="We are the Organization Name!…"/>
          <p:cNvSpPr txBox="1">
            <a:spLocks noGrp="1"/>
          </p:cNvSpPr>
          <p:nvPr>
            <p:ph type="body" idx="14"/>
          </p:nvPr>
        </p:nvSpPr>
        <p:spPr>
          <a:prstGeom prst="rect">
            <a:avLst/>
          </a:prstGeom>
        </p:spPr>
        <p:txBody>
          <a:bodyPr/>
          <a:lstStyle/>
          <a:p>
            <a:pPr>
              <a:defRPr sz="6600">
                <a:solidFill>
                  <a:srgbClr val="FCB448"/>
                </a:solidFill>
                <a:latin typeface="+mn-lt"/>
                <a:ea typeface="+mn-ea"/>
                <a:cs typeface="+mn-cs"/>
                <a:sym typeface="Helvetica Neue Light"/>
              </a:defRPr>
            </a:pPr>
            <a:r>
              <a:t>We are the Organization Name!</a:t>
            </a:r>
          </a:p>
          <a:p>
            <a:endParaRPr/>
          </a:p>
          <a:p>
            <a:pPr>
              <a:lnSpc>
                <a:spcPct val="120000"/>
              </a:lnSpc>
              <a:defRPr sz="3600">
                <a:latin typeface="+mn-lt"/>
                <a:ea typeface="+mn-ea"/>
                <a:cs typeface="+mn-cs"/>
                <a:sym typeface="Helvetica Neue Light"/>
              </a:defRPr>
            </a:pPr>
            <a:r>
              <a:t>Our mission statement goes here…</a:t>
            </a:r>
          </a:p>
        </p:txBody>
      </p:sp>
      <p:sp>
        <p:nvSpPr>
          <p:cNvPr id="232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24"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80A934F-8027-DE4E-8AF8-D487C9E4088E}"/>
              </a:ext>
            </a:extLst>
          </p:cNvPr>
          <p:cNvSpPr>
            <a:spLocks noGrp="1"/>
          </p:cNvSpPr>
          <p:nvPr>
            <p:ph type="pic" idx="13"/>
          </p:nvPr>
        </p:nvSpPr>
        <p:spPr>
          <a:xfrm>
            <a:off x="12191999" y="62028"/>
            <a:ext cx="12099282" cy="12736366"/>
          </a:xfrm>
          <a:solidFill>
            <a:schemeClr val="bg2">
              <a:lumMod val="90000"/>
            </a:schemeClr>
          </a:solidFill>
        </p:spPr>
      </p:sp>
      <p:sp>
        <p:nvSpPr>
          <p:cNvPr id="232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28"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29" name="We are the Organization Name!…"/>
          <p:cNvSpPr txBox="1">
            <a:spLocks noGrp="1"/>
          </p:cNvSpPr>
          <p:nvPr>
            <p:ph type="body" idx="14"/>
          </p:nvPr>
        </p:nvSpPr>
        <p:spPr>
          <a:prstGeom prst="rect">
            <a:avLst/>
          </a:prstGeom>
        </p:spPr>
        <p:txBody>
          <a:bodyPr/>
          <a:lstStyle/>
          <a:p>
            <a:pPr>
              <a:defRPr sz="4400">
                <a:solidFill>
                  <a:srgbClr val="FCB448"/>
                </a:solidFill>
                <a:latin typeface="+mn-lt"/>
                <a:ea typeface="+mn-ea"/>
                <a:cs typeface="+mn-cs"/>
                <a:sym typeface="Helvetica Neue Light"/>
              </a:defRPr>
            </a:pPr>
            <a:r>
              <a:t>We are the Organization Name!</a:t>
            </a:r>
          </a:p>
          <a:p>
            <a:pPr>
              <a:defRPr sz="7600">
                <a:solidFill>
                  <a:srgbClr val="FCB448"/>
                </a:solidFill>
              </a:defRPr>
            </a:pPr>
            <a:endParaRPr/>
          </a:p>
          <a:p>
            <a:pPr>
              <a:lnSpc>
                <a:spcPct val="120000"/>
              </a:lnSpc>
              <a:defRPr sz="3200">
                <a:latin typeface="+mn-lt"/>
                <a:ea typeface="+mn-ea"/>
                <a:cs typeface="+mn-cs"/>
                <a:sym typeface="Helvetica Neue Light"/>
              </a:defRPr>
            </a:pPr>
            <a:r>
              <a:t>Our mission statement goes here…</a:t>
            </a:r>
          </a:p>
        </p:txBody>
      </p:sp>
      <p:sp>
        <p:nvSpPr>
          <p:cNvPr id="233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31"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3" name="“Knowledge is power. Information is liberating. Education is the premise of progress, in every society, in every family.”…"/>
          <p:cNvSpPr txBox="1">
            <a:spLocks noGrp="1"/>
          </p:cNvSpPr>
          <p:nvPr>
            <p:ph type="body" idx="13"/>
          </p:nvPr>
        </p:nvSpPr>
        <p:spPr>
          <a:prstGeom prst="rect">
            <a:avLst/>
          </a:prstGeom>
        </p:spPr>
        <p:txBody>
          <a:bodyPr/>
          <a:lstStyle/>
          <a:p>
            <a:pPr>
              <a:defRPr>
                <a:solidFill>
                  <a:srgbClr val="F0F0F0"/>
                </a:solidFill>
              </a:defRPr>
            </a:pPr>
            <a:r>
              <a:t>“Knowledge is power. Information is liberating. Education is the premise of progress, in every society, in every family.”</a:t>
            </a:r>
          </a:p>
          <a:p>
            <a:pPr>
              <a:defRPr>
                <a:solidFill>
                  <a:srgbClr val="F0F0F0"/>
                </a:solidFill>
              </a:defRPr>
            </a:pPr>
            <a:endParaRPr/>
          </a:p>
          <a:p>
            <a:pPr>
              <a:defRPr>
                <a:solidFill>
                  <a:srgbClr val="F0F0F0"/>
                </a:solidFill>
              </a:defRPr>
            </a:pPr>
            <a:r>
              <a:t>— Kofi Annan —</a:t>
            </a:r>
          </a:p>
        </p:txBody>
      </p:sp>
      <p:sp>
        <p:nvSpPr>
          <p:cNvPr id="233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3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36"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 name="“Knowledge is power. Information is liberating. Education is the premise of progress, in every society, in every family.”…"/>
          <p:cNvSpPr txBox="1">
            <a:spLocks noGrp="1"/>
          </p:cNvSpPr>
          <p:nvPr>
            <p:ph type="body" idx="13"/>
          </p:nvPr>
        </p:nvSpPr>
        <p:spPr>
          <a:prstGeom prst="rect">
            <a:avLst/>
          </a:prstGeom>
        </p:spPr>
        <p:txBody>
          <a:bodyP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168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8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88"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6420761-6990-6643-A0FF-E894F3546502}"/>
              </a:ext>
            </a:extLst>
          </p:cNvPr>
          <p:cNvSpPr>
            <a:spLocks noGrp="1"/>
          </p:cNvSpPr>
          <p:nvPr>
            <p:ph type="pic" idx="13"/>
          </p:nvPr>
        </p:nvSpPr>
        <p:spPr>
          <a:xfrm>
            <a:off x="12191999" y="62028"/>
            <a:ext cx="12124696" cy="12736366"/>
          </a:xfrm>
          <a:solidFill>
            <a:schemeClr val="bg2">
              <a:lumMod val="90000"/>
            </a:schemeClr>
          </a:solidFill>
        </p:spPr>
      </p:sp>
      <p:sp>
        <p:nvSpPr>
          <p:cNvPr id="233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40" name="“Knowledge is power. Information is liberating. Education is the premise of progress, in every society, in every family.”…"/>
          <p:cNvSpPr txBox="1">
            <a:spLocks noGrp="1"/>
          </p:cNvSpPr>
          <p:nvPr>
            <p:ph type="body" idx="14"/>
          </p:nvPr>
        </p:nvSpPr>
        <p:spPr>
          <a:prstGeom prst="rect">
            <a:avLst/>
          </a:prstGeom>
        </p:spPr>
        <p:txBody>
          <a:bodyPr/>
          <a:lstStyle/>
          <a:p>
            <a:pPr>
              <a:defRPr>
                <a:solidFill>
                  <a:srgbClr val="FEFEDE"/>
                </a:solidFill>
              </a:defRPr>
            </a:pPr>
            <a:r>
              <a:t>“Knowledge is power. Information is liberating. Education is the premise of progress, in every society, in every family.”</a:t>
            </a:r>
          </a:p>
          <a:p>
            <a:pPr>
              <a:defRPr>
                <a:solidFill>
                  <a:srgbClr val="FEFEDE"/>
                </a:solidFill>
              </a:defRPr>
            </a:pPr>
            <a:endParaRPr/>
          </a:p>
          <a:p>
            <a:pPr>
              <a:defRPr>
                <a:solidFill>
                  <a:srgbClr val="FEFEDE"/>
                </a:solidFill>
              </a:defRPr>
            </a:pPr>
            <a:r>
              <a:t>— Kofi Annan —</a:t>
            </a:r>
          </a:p>
        </p:txBody>
      </p:sp>
      <p:sp>
        <p:nvSpPr>
          <p:cNvPr id="234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4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43"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377B45F-C667-7C4A-A6DB-B826C6C3A73A}"/>
              </a:ext>
            </a:extLst>
          </p:cNvPr>
          <p:cNvSpPr>
            <a:spLocks noGrp="1"/>
          </p:cNvSpPr>
          <p:nvPr>
            <p:ph type="pic" idx="13"/>
          </p:nvPr>
        </p:nvSpPr>
        <p:spPr>
          <a:xfrm>
            <a:off x="33263" y="89262"/>
            <a:ext cx="24300807" cy="10850050"/>
          </a:xfrm>
          <a:solidFill>
            <a:schemeClr val="bg2">
              <a:lumMod val="90000"/>
            </a:schemeClr>
          </a:solidFill>
        </p:spPr>
      </p:sp>
      <p:sp>
        <p:nvSpPr>
          <p:cNvPr id="2346" name="The need statement."/>
          <p:cNvSpPr txBox="1">
            <a:spLocks noGrp="1"/>
          </p:cNvSpPr>
          <p:nvPr>
            <p:ph type="body" idx="14"/>
          </p:nvPr>
        </p:nvSpPr>
        <p:spPr>
          <a:prstGeom prst="rect">
            <a:avLst/>
          </a:prstGeom>
        </p:spPr>
        <p:txBody>
          <a:bodyPr/>
          <a:lstStyle/>
          <a:p>
            <a:r>
              <a:t>The need statement.</a:t>
            </a:r>
          </a:p>
        </p:txBody>
      </p:sp>
      <p:sp>
        <p:nvSpPr>
          <p:cNvPr id="2347"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4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4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50"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2" name="Rectangle"/>
          <p:cNvSpPr/>
          <p:nvPr/>
        </p:nvSpPr>
        <p:spPr>
          <a:xfrm>
            <a:off x="1323" y="27819"/>
            <a:ext cx="24381354" cy="9447410"/>
          </a:xfrm>
          <a:prstGeom prst="rect">
            <a:avLst/>
          </a:prstGeom>
          <a:solidFill>
            <a:srgbClr val="FFFFFF"/>
          </a:solidFill>
          <a:ln w="3175">
            <a:miter lim="400000"/>
          </a:ln>
        </p:spPr>
        <p:txBody>
          <a:bodyPr lIns="45719" rIns="45719" anchor="ctr"/>
          <a:lstStyle/>
          <a:p>
            <a:pPr defTabSz="584200">
              <a:defRPr sz="3000" b="1">
                <a:solidFill>
                  <a:srgbClr val="FFFFFF"/>
                </a:solidFill>
                <a:latin typeface="Helvetica"/>
                <a:ea typeface="Helvetica"/>
                <a:cs typeface="Helvetica"/>
                <a:sym typeface="Helvetica"/>
              </a:defRPr>
            </a:pPr>
            <a:endParaRPr/>
          </a:p>
        </p:txBody>
      </p:sp>
      <p:sp>
        <p:nvSpPr>
          <p:cNvPr id="2353" name="Our partners"/>
          <p:cNvSpPr txBox="1">
            <a:spLocks noGrp="1"/>
          </p:cNvSpPr>
          <p:nvPr>
            <p:ph type="body" idx="13"/>
          </p:nvPr>
        </p:nvSpPr>
        <p:spPr>
          <a:prstGeom prst="rect">
            <a:avLst/>
          </a:prstGeom>
        </p:spPr>
        <p:txBody>
          <a:bodyPr/>
          <a:lstStyle/>
          <a:p>
            <a:r>
              <a:t>Our partners</a:t>
            </a:r>
          </a:p>
        </p:txBody>
      </p:sp>
      <p:sp>
        <p:nvSpPr>
          <p:cNvPr id="2354" name="Double-click to edit"/>
          <p:cNvSpPr txBox="1">
            <a:spLocks noGrp="1"/>
          </p:cNvSpPr>
          <p:nvPr>
            <p:ph type="body" idx="14"/>
          </p:nvPr>
        </p:nvSpPr>
        <p:spPr>
          <a:prstGeom prst="rect">
            <a:avLst/>
          </a:prstGeom>
        </p:spPr>
        <p:txBody>
          <a:bodyPr/>
          <a:lstStyle/>
          <a:p>
            <a:r>
              <a:t>Double-click to edit</a:t>
            </a:r>
          </a:p>
        </p:txBody>
      </p:sp>
      <p:pic>
        <p:nvPicPr>
          <p:cNvPr id="2355" name="Image" descr="Image"/>
          <p:cNvPicPr>
            <a:picLocks noGrp="1" noChangeAspect="1"/>
          </p:cNvPicPr>
          <p:nvPr>
            <p:ph type="pic" idx="15"/>
          </p:nvPr>
        </p:nvPicPr>
        <p:blipFill>
          <a:blip r:embed="rId2"/>
          <a:stretch>
            <a:fillRect/>
          </a:stretch>
        </p:blipFill>
        <p:spPr>
          <a:prstGeom prst="rect">
            <a:avLst/>
          </a:prstGeom>
        </p:spPr>
      </p:pic>
      <p:pic>
        <p:nvPicPr>
          <p:cNvPr id="2356" name="Image" descr="Image"/>
          <p:cNvPicPr>
            <a:picLocks noGrp="1" noChangeAspect="1"/>
          </p:cNvPicPr>
          <p:nvPr>
            <p:ph type="pic" idx="16"/>
          </p:nvPr>
        </p:nvPicPr>
        <p:blipFill>
          <a:blip r:embed="rId2"/>
          <a:stretch>
            <a:fillRect/>
          </a:stretch>
        </p:blipFill>
        <p:spPr>
          <a:prstGeom prst="rect">
            <a:avLst/>
          </a:prstGeom>
        </p:spPr>
      </p:pic>
      <p:pic>
        <p:nvPicPr>
          <p:cNvPr id="2357" name="Image" descr="Image"/>
          <p:cNvPicPr>
            <a:picLocks noGrp="1" noChangeAspect="1"/>
          </p:cNvPicPr>
          <p:nvPr>
            <p:ph type="pic" idx="17"/>
          </p:nvPr>
        </p:nvPicPr>
        <p:blipFill>
          <a:blip r:embed="rId2"/>
          <a:stretch>
            <a:fillRect/>
          </a:stretch>
        </p:blipFill>
        <p:spPr>
          <a:prstGeom prst="rect">
            <a:avLst/>
          </a:prstGeom>
        </p:spPr>
      </p:pic>
      <p:pic>
        <p:nvPicPr>
          <p:cNvPr id="2358" name="Image" descr="Image"/>
          <p:cNvPicPr>
            <a:picLocks noGrp="1" noChangeAspect="1"/>
          </p:cNvPicPr>
          <p:nvPr>
            <p:ph type="pic" idx="18"/>
          </p:nvPr>
        </p:nvPicPr>
        <p:blipFill>
          <a:blip r:embed="rId2"/>
          <a:stretch>
            <a:fillRect/>
          </a:stretch>
        </p:blipFill>
        <p:spPr>
          <a:prstGeom prst="rect">
            <a:avLst/>
          </a:prstGeom>
        </p:spPr>
      </p:pic>
      <p:pic>
        <p:nvPicPr>
          <p:cNvPr id="2359" name="Image" descr="Image"/>
          <p:cNvPicPr>
            <a:picLocks noGrp="1" noChangeAspect="1"/>
          </p:cNvPicPr>
          <p:nvPr>
            <p:ph type="pic" idx="19"/>
          </p:nvPr>
        </p:nvPicPr>
        <p:blipFill>
          <a:blip r:embed="rId2"/>
          <a:stretch>
            <a:fillRect/>
          </a:stretch>
        </p:blipFill>
        <p:spPr>
          <a:prstGeom prst="rect">
            <a:avLst/>
          </a:prstGeom>
        </p:spPr>
      </p:pic>
      <p:pic>
        <p:nvPicPr>
          <p:cNvPr id="2360" name="Image" descr="Image"/>
          <p:cNvPicPr>
            <a:picLocks noGrp="1" noChangeAspect="1"/>
          </p:cNvPicPr>
          <p:nvPr>
            <p:ph type="pic" idx="20"/>
          </p:nvPr>
        </p:nvPicPr>
        <p:blipFill>
          <a:blip r:embed="rId2"/>
          <a:stretch>
            <a:fillRect/>
          </a:stretch>
        </p:blipFill>
        <p:spPr>
          <a:prstGeom prst="rect">
            <a:avLst/>
          </a:prstGeom>
        </p:spPr>
      </p:pic>
      <p:pic>
        <p:nvPicPr>
          <p:cNvPr id="2361" name="Image" descr="Image"/>
          <p:cNvPicPr>
            <a:picLocks noGrp="1" noChangeAspect="1"/>
          </p:cNvPicPr>
          <p:nvPr>
            <p:ph type="pic" idx="21"/>
          </p:nvPr>
        </p:nvPicPr>
        <p:blipFill>
          <a:blip r:embed="rId2"/>
          <a:stretch>
            <a:fillRect/>
          </a:stretch>
        </p:blipFill>
        <p:spPr>
          <a:prstGeom prst="rect">
            <a:avLst/>
          </a:prstGeom>
        </p:spPr>
      </p:pic>
      <p:pic>
        <p:nvPicPr>
          <p:cNvPr id="2362" name="Image" descr="Image"/>
          <p:cNvPicPr>
            <a:picLocks noGrp="1" noChangeAspect="1"/>
          </p:cNvPicPr>
          <p:nvPr>
            <p:ph type="pic" idx="22"/>
          </p:nvPr>
        </p:nvPicPr>
        <p:blipFill>
          <a:blip r:embed="rId2"/>
          <a:stretch>
            <a:fillRect/>
          </a:stretch>
        </p:blipFill>
        <p:spPr>
          <a:prstGeom prst="rect">
            <a:avLst/>
          </a:prstGeom>
        </p:spPr>
      </p:pic>
      <p:pic>
        <p:nvPicPr>
          <p:cNvPr id="2363" name="Image" descr="Image"/>
          <p:cNvPicPr>
            <a:picLocks noGrp="1" noChangeAspect="1"/>
          </p:cNvPicPr>
          <p:nvPr>
            <p:ph type="pic" idx="23"/>
          </p:nvPr>
        </p:nvPicPr>
        <p:blipFill>
          <a:blip r:embed="rId2"/>
          <a:stretch>
            <a:fillRect/>
          </a:stretch>
        </p:blipFill>
        <p:spPr>
          <a:prstGeom prst="rect">
            <a:avLst/>
          </a:prstGeom>
        </p:spPr>
      </p:pic>
      <p:pic>
        <p:nvPicPr>
          <p:cNvPr id="2364" name="Image" descr="Image"/>
          <p:cNvPicPr>
            <a:picLocks noGrp="1" noChangeAspect="1"/>
          </p:cNvPicPr>
          <p:nvPr>
            <p:ph type="pic" idx="24"/>
          </p:nvPr>
        </p:nvPicPr>
        <p:blipFill>
          <a:blip r:embed="rId2"/>
          <a:stretch>
            <a:fillRect/>
          </a:stretch>
        </p:blipFill>
        <p:spPr>
          <a:prstGeom prst="rect">
            <a:avLst/>
          </a:prstGeom>
        </p:spPr>
      </p:pic>
      <p:pic>
        <p:nvPicPr>
          <p:cNvPr id="2365" name="Image" descr="Image"/>
          <p:cNvPicPr>
            <a:picLocks noGrp="1" noChangeAspect="1"/>
          </p:cNvPicPr>
          <p:nvPr>
            <p:ph type="pic" idx="25"/>
          </p:nvPr>
        </p:nvPicPr>
        <p:blipFill>
          <a:blip r:embed="rId2"/>
          <a:stretch>
            <a:fillRect/>
          </a:stretch>
        </p:blipFill>
        <p:spPr>
          <a:prstGeom prst="rect">
            <a:avLst/>
          </a:prstGeom>
        </p:spPr>
      </p:pic>
      <p:pic>
        <p:nvPicPr>
          <p:cNvPr id="2366" name="Image" descr="Image"/>
          <p:cNvPicPr>
            <a:picLocks noGrp="1" noChangeAspect="1"/>
          </p:cNvPicPr>
          <p:nvPr>
            <p:ph type="pic" idx="26"/>
          </p:nvPr>
        </p:nvPicPr>
        <p:blipFill>
          <a:blip r:embed="rId2"/>
          <a:stretch>
            <a:fillRect/>
          </a:stretch>
        </p:blipFill>
        <p:spPr>
          <a:prstGeom prst="rect">
            <a:avLst/>
          </a:prstGeom>
        </p:spPr>
      </p:pic>
      <p:pic>
        <p:nvPicPr>
          <p:cNvPr id="2367" name="Image" descr="Image"/>
          <p:cNvPicPr>
            <a:picLocks noGrp="1" noChangeAspect="1"/>
          </p:cNvPicPr>
          <p:nvPr>
            <p:ph type="pic" idx="27"/>
          </p:nvPr>
        </p:nvPicPr>
        <p:blipFill>
          <a:blip r:embed="rId2"/>
          <a:stretch>
            <a:fillRect/>
          </a:stretch>
        </p:blipFill>
        <p:spPr>
          <a:prstGeom prst="rect">
            <a:avLst/>
          </a:prstGeom>
        </p:spPr>
      </p:pic>
      <p:pic>
        <p:nvPicPr>
          <p:cNvPr id="2368" name="Image" descr="Image"/>
          <p:cNvPicPr>
            <a:picLocks noGrp="1" noChangeAspect="1"/>
          </p:cNvPicPr>
          <p:nvPr>
            <p:ph type="pic" idx="28"/>
          </p:nvPr>
        </p:nvPicPr>
        <p:blipFill>
          <a:blip r:embed="rId2"/>
          <a:stretch>
            <a:fillRect/>
          </a:stretch>
        </p:blipFill>
        <p:spPr>
          <a:prstGeom prst="rect">
            <a:avLst/>
          </a:prstGeom>
        </p:spPr>
      </p:pic>
      <p:pic>
        <p:nvPicPr>
          <p:cNvPr id="2369" name="Image" descr="Image"/>
          <p:cNvPicPr>
            <a:picLocks noGrp="1" noChangeAspect="1"/>
          </p:cNvPicPr>
          <p:nvPr>
            <p:ph type="pic" idx="29"/>
          </p:nvPr>
        </p:nvPicPr>
        <p:blipFill>
          <a:blip r:embed="rId2"/>
          <a:stretch>
            <a:fillRect/>
          </a:stretch>
        </p:blipFill>
        <p:spPr>
          <a:prstGeom prst="rect">
            <a:avLst/>
          </a:prstGeom>
        </p:spPr>
      </p:pic>
      <p:pic>
        <p:nvPicPr>
          <p:cNvPr id="2370" name="Image" descr="Image"/>
          <p:cNvPicPr>
            <a:picLocks noGrp="1" noChangeAspect="1"/>
          </p:cNvPicPr>
          <p:nvPr>
            <p:ph type="pic" idx="30"/>
          </p:nvPr>
        </p:nvPicPr>
        <p:blipFill>
          <a:blip r:embed="rId2"/>
          <a:stretch>
            <a:fillRect/>
          </a:stretch>
        </p:blipFill>
        <p:spPr>
          <a:prstGeom prst="rect">
            <a:avLst/>
          </a:prstGeom>
        </p:spPr>
      </p:pic>
      <p:pic>
        <p:nvPicPr>
          <p:cNvPr id="2371" name="Image" descr="Image"/>
          <p:cNvPicPr>
            <a:picLocks noGrp="1" noChangeAspect="1"/>
          </p:cNvPicPr>
          <p:nvPr>
            <p:ph type="pic" idx="31"/>
          </p:nvPr>
        </p:nvPicPr>
        <p:blipFill>
          <a:blip r:embed="rId2"/>
          <a:stretch>
            <a:fillRect/>
          </a:stretch>
        </p:blipFill>
        <p:spPr>
          <a:prstGeom prst="rect">
            <a:avLst/>
          </a:prstGeom>
        </p:spPr>
      </p:pic>
      <p:pic>
        <p:nvPicPr>
          <p:cNvPr id="2372" name="Image" descr="Image"/>
          <p:cNvPicPr>
            <a:picLocks noGrp="1" noChangeAspect="1"/>
          </p:cNvPicPr>
          <p:nvPr>
            <p:ph type="pic" idx="32"/>
          </p:nvPr>
        </p:nvPicPr>
        <p:blipFill>
          <a:blip r:embed="rId2"/>
          <a:stretch>
            <a:fillRect/>
          </a:stretch>
        </p:blipFill>
        <p:spPr>
          <a:prstGeom prst="rect">
            <a:avLst/>
          </a:prstGeom>
        </p:spPr>
      </p:pic>
      <p:pic>
        <p:nvPicPr>
          <p:cNvPr id="2373" name="Image" descr="Image"/>
          <p:cNvPicPr>
            <a:picLocks noGrp="1" noChangeAspect="1"/>
          </p:cNvPicPr>
          <p:nvPr>
            <p:ph type="pic" idx="33"/>
          </p:nvPr>
        </p:nvPicPr>
        <p:blipFill>
          <a:blip r:embed="rId2"/>
          <a:stretch>
            <a:fillRect/>
          </a:stretch>
        </p:blipFill>
        <p:spPr>
          <a:prstGeom prst="rect">
            <a:avLst/>
          </a:prstGeom>
        </p:spPr>
      </p:pic>
      <p:pic>
        <p:nvPicPr>
          <p:cNvPr id="2374" name="Image" descr="Image"/>
          <p:cNvPicPr>
            <a:picLocks noGrp="1" noChangeAspect="1"/>
          </p:cNvPicPr>
          <p:nvPr>
            <p:ph type="pic" idx="34"/>
          </p:nvPr>
        </p:nvPicPr>
        <p:blipFill>
          <a:blip r:embed="rId2"/>
          <a:stretch>
            <a:fillRect/>
          </a:stretch>
        </p:blipFill>
        <p:spPr>
          <a:prstGeom prst="rect">
            <a:avLst/>
          </a:prstGeom>
        </p:spPr>
      </p:pic>
      <p:pic>
        <p:nvPicPr>
          <p:cNvPr id="2375" name="Image" descr="Image"/>
          <p:cNvPicPr>
            <a:picLocks noGrp="1" noChangeAspect="1"/>
          </p:cNvPicPr>
          <p:nvPr>
            <p:ph type="pic" idx="35"/>
          </p:nvPr>
        </p:nvPicPr>
        <p:blipFill>
          <a:blip r:embed="rId2"/>
          <a:stretch>
            <a:fillRect/>
          </a:stretch>
        </p:blipFill>
        <p:spPr>
          <a:prstGeom prst="rect">
            <a:avLst/>
          </a:prstGeom>
        </p:spPr>
      </p:pic>
      <p:pic>
        <p:nvPicPr>
          <p:cNvPr id="2376" name="Image" descr="Image"/>
          <p:cNvPicPr>
            <a:picLocks noGrp="1" noChangeAspect="1"/>
          </p:cNvPicPr>
          <p:nvPr>
            <p:ph type="pic" idx="36"/>
          </p:nvPr>
        </p:nvPicPr>
        <p:blipFill>
          <a:blip r:embed="rId2"/>
          <a:stretch>
            <a:fillRect/>
          </a:stretch>
        </p:blipFill>
        <p:spPr>
          <a:prstGeom prst="rect">
            <a:avLst/>
          </a:prstGeom>
        </p:spPr>
      </p:pic>
      <p:sp>
        <p:nvSpPr>
          <p:cNvPr id="237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7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79" name="Organization name"/>
          <p:cNvSpPr txBox="1">
            <a:spLocks noGrp="1"/>
          </p:cNvSpPr>
          <p:nvPr>
            <p:ph type="body" idx="37"/>
          </p:nvPr>
        </p:nvSpPr>
        <p:spPr>
          <a:prstGeom prst="rect">
            <a:avLst/>
          </a:prstGeom>
        </p:spPr>
        <p:txBody>
          <a:bodyPr/>
          <a:lstStyle/>
          <a:p>
            <a:r>
              <a:t>Organization name</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823B776-325C-2F46-A2B6-A89B974064EB}"/>
              </a:ext>
            </a:extLst>
          </p:cNvPr>
          <p:cNvSpPr>
            <a:spLocks noGrp="1"/>
          </p:cNvSpPr>
          <p:nvPr>
            <p:ph type="pic" idx="13"/>
          </p:nvPr>
        </p:nvSpPr>
        <p:spPr>
          <a:xfrm>
            <a:off x="92713" y="62028"/>
            <a:ext cx="7279092" cy="12736365"/>
          </a:xfrm>
          <a:solidFill>
            <a:schemeClr val="bg2">
              <a:lumMod val="90000"/>
            </a:schemeClr>
          </a:solidFill>
        </p:spPr>
      </p:sp>
      <p:sp>
        <p:nvSpPr>
          <p:cNvPr id="5" name="Picture Placeholder 4">
            <a:extLst>
              <a:ext uri="{FF2B5EF4-FFF2-40B4-BE49-F238E27FC236}">
                <a16:creationId xmlns:a16="http://schemas.microsoft.com/office/drawing/2014/main" id="{01D0E5E4-A0E1-FF46-A727-646D1BF538F7}"/>
              </a:ext>
            </a:extLst>
          </p:cNvPr>
          <p:cNvSpPr>
            <a:spLocks noGrp="1"/>
          </p:cNvSpPr>
          <p:nvPr>
            <p:ph type="pic" idx="14"/>
          </p:nvPr>
        </p:nvSpPr>
        <p:spPr>
          <a:xfrm>
            <a:off x="17103634" y="62028"/>
            <a:ext cx="7187652" cy="12736366"/>
          </a:xfrm>
          <a:solidFill>
            <a:schemeClr val="bg2">
              <a:lumMod val="90000"/>
            </a:schemeClr>
          </a:solidFill>
        </p:spPr>
      </p:sp>
      <p:sp>
        <p:nvSpPr>
          <p:cNvPr id="2383" name="Line"/>
          <p:cNvSpPr/>
          <p:nvPr/>
        </p:nvSpPr>
        <p:spPr>
          <a:xfrm flipV="1">
            <a:off x="7371805"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84" name="Line"/>
          <p:cNvSpPr/>
          <p:nvPr/>
        </p:nvSpPr>
        <p:spPr>
          <a:xfrm flipV="1">
            <a:off x="17103634"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85" name="Title Text"/>
          <p:cNvSpPr txBox="1">
            <a:spLocks noGrp="1"/>
          </p:cNvSpPr>
          <p:nvPr>
            <p:ph type="body" idx="15"/>
          </p:nvPr>
        </p:nvSpPr>
        <p:spPr>
          <a:prstGeom prst="rect">
            <a:avLst/>
          </a:prstGeom>
        </p:spPr>
        <p:txBody>
          <a:bodyPr/>
          <a:lstStyle/>
          <a:p>
            <a:r>
              <a:t>Title Text</a:t>
            </a:r>
          </a:p>
        </p:txBody>
      </p:sp>
      <p:sp>
        <p:nvSpPr>
          <p:cNvPr id="2386" name="Body Level One…"/>
          <p:cNvSpPr txBox="1">
            <a:spLocks noGrp="1"/>
          </p:cNvSpPr>
          <p:nvPr>
            <p:ph type="body" idx="16"/>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8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38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389"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9D56B74-88BE-D244-B3AF-2F0C3E3202DD}"/>
              </a:ext>
            </a:extLst>
          </p:cNvPr>
          <p:cNvSpPr>
            <a:spLocks noGrp="1"/>
          </p:cNvSpPr>
          <p:nvPr>
            <p:ph type="pic" idx="13"/>
          </p:nvPr>
        </p:nvSpPr>
        <p:spPr>
          <a:xfrm>
            <a:off x="20099" y="89261"/>
            <a:ext cx="24296638" cy="9841903"/>
          </a:xfrm>
          <a:solidFill>
            <a:schemeClr val="bg2">
              <a:lumMod val="90000"/>
            </a:schemeClr>
          </a:solidFill>
        </p:spPr>
      </p:sp>
      <p:sp>
        <p:nvSpPr>
          <p:cNvPr id="2392" name="Line"/>
          <p:cNvSpPr/>
          <p:nvPr/>
        </p:nvSpPr>
        <p:spPr>
          <a:xfrm flipH="1" flipV="1">
            <a:off x="108682" y="9931165"/>
            <a:ext cx="2416663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393" name="Circle"/>
          <p:cNvSpPr>
            <a:spLocks noGrp="1"/>
          </p:cNvSpPr>
          <p:nvPr>
            <p:ph type="body" idx="14"/>
          </p:nvPr>
        </p:nvSpPr>
        <p:spPr>
          <a:prstGeom prst="ellipse">
            <a:avLst/>
          </a:prstGeom>
        </p:spPr>
        <p:txBody>
          <a:bodyPr/>
          <a:lstStyle/>
          <a:p>
            <a:pPr>
              <a:defRPr sz="3000"/>
            </a:pPr>
            <a:endParaRPr/>
          </a:p>
        </p:txBody>
      </p:sp>
      <p:sp>
        <p:nvSpPr>
          <p:cNvPr id="2394" name="Short stage description"/>
          <p:cNvSpPr txBox="1">
            <a:spLocks noGrp="1"/>
          </p:cNvSpPr>
          <p:nvPr>
            <p:ph type="body" idx="15"/>
          </p:nvPr>
        </p:nvSpPr>
        <p:spPr>
          <a:prstGeom prst="rect">
            <a:avLst/>
          </a:prstGeom>
        </p:spPr>
        <p:txBody>
          <a:bodyPr/>
          <a:lstStyle/>
          <a:p>
            <a:r>
              <a:t>Short stage description</a:t>
            </a:r>
          </a:p>
        </p:txBody>
      </p:sp>
      <p:sp>
        <p:nvSpPr>
          <p:cNvPr id="2395" name="Circle"/>
          <p:cNvSpPr/>
          <p:nvPr/>
        </p:nvSpPr>
        <p:spPr>
          <a:xfrm>
            <a:off x="463121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396" name="Circle"/>
          <p:cNvSpPr/>
          <p:nvPr/>
        </p:nvSpPr>
        <p:spPr>
          <a:xfrm>
            <a:off x="11832490"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397" name="Circle"/>
          <p:cNvSpPr/>
          <p:nvPr/>
        </p:nvSpPr>
        <p:spPr>
          <a:xfrm>
            <a:off x="8229772"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398" name="Circle"/>
          <p:cNvSpPr/>
          <p:nvPr/>
        </p:nvSpPr>
        <p:spPr>
          <a:xfrm>
            <a:off x="15419559"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399" name="Line"/>
          <p:cNvSpPr/>
          <p:nvPr/>
        </p:nvSpPr>
        <p:spPr>
          <a:xfrm>
            <a:off x="16139997" y="11038744"/>
            <a:ext cx="2881341"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00" name="Line"/>
          <p:cNvSpPr/>
          <p:nvPr/>
        </p:nvSpPr>
        <p:spPr>
          <a:xfrm>
            <a:off x="12569297" y="11038744"/>
            <a:ext cx="281298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01" name="Line"/>
          <p:cNvSpPr/>
          <p:nvPr/>
        </p:nvSpPr>
        <p:spPr>
          <a:xfrm>
            <a:off x="5360481"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02" name="Line"/>
          <p:cNvSpPr/>
          <p:nvPr/>
        </p:nvSpPr>
        <p:spPr>
          <a:xfrm>
            <a:off x="8963462" y="11038744"/>
            <a:ext cx="284811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03" name="Circle"/>
          <p:cNvSpPr/>
          <p:nvPr/>
        </p:nvSpPr>
        <p:spPr>
          <a:xfrm>
            <a:off x="19022277"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0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0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06"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CCF01A0-CFB1-4540-86A0-4345E7A725EC}"/>
              </a:ext>
            </a:extLst>
          </p:cNvPr>
          <p:cNvSpPr>
            <a:spLocks noGrp="1"/>
          </p:cNvSpPr>
          <p:nvPr>
            <p:ph type="pic" idx="13"/>
          </p:nvPr>
        </p:nvSpPr>
        <p:spPr>
          <a:xfrm>
            <a:off x="85086" y="89261"/>
            <a:ext cx="24199107" cy="9841903"/>
          </a:xfrm>
          <a:solidFill>
            <a:schemeClr val="bg2">
              <a:lumMod val="90000"/>
            </a:schemeClr>
          </a:solidFill>
        </p:spPr>
      </p:sp>
      <p:sp>
        <p:nvSpPr>
          <p:cNvPr id="2409" name="Line"/>
          <p:cNvSpPr/>
          <p:nvPr/>
        </p:nvSpPr>
        <p:spPr>
          <a:xfrm flipH="1" flipV="1">
            <a:off x="112603" y="9931165"/>
            <a:ext cx="241587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10" name="Circle"/>
          <p:cNvSpPr>
            <a:spLocks noGrp="1"/>
          </p:cNvSpPr>
          <p:nvPr>
            <p:ph type="body" idx="14"/>
          </p:nvPr>
        </p:nvSpPr>
        <p:spPr>
          <a:prstGeom prst="ellipse">
            <a:avLst/>
          </a:prstGeom>
        </p:spPr>
        <p:txBody>
          <a:bodyPr/>
          <a:lstStyle/>
          <a:p>
            <a:pPr>
              <a:defRPr sz="3000"/>
            </a:pPr>
            <a:endParaRPr/>
          </a:p>
        </p:txBody>
      </p:sp>
      <p:sp>
        <p:nvSpPr>
          <p:cNvPr id="2411" name="Short stage description"/>
          <p:cNvSpPr txBox="1">
            <a:spLocks noGrp="1"/>
          </p:cNvSpPr>
          <p:nvPr>
            <p:ph type="body" idx="15"/>
          </p:nvPr>
        </p:nvSpPr>
        <p:spPr>
          <a:prstGeom prst="rect">
            <a:avLst/>
          </a:prstGeom>
        </p:spPr>
        <p:txBody>
          <a:bodyPr/>
          <a:lstStyle/>
          <a:p>
            <a:r>
              <a:t>Short stage description</a:t>
            </a:r>
          </a:p>
        </p:txBody>
      </p:sp>
      <p:sp>
        <p:nvSpPr>
          <p:cNvPr id="2412"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3" name="Circle"/>
          <p:cNvSpPr/>
          <p:nvPr/>
        </p:nvSpPr>
        <p:spPr>
          <a:xfrm>
            <a:off x="10160444"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4" name="Circle"/>
          <p:cNvSpPr/>
          <p:nvPr/>
        </p:nvSpPr>
        <p:spPr>
          <a:xfrm>
            <a:off x="6832046"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5" name="Circle"/>
          <p:cNvSpPr/>
          <p:nvPr/>
        </p:nvSpPr>
        <p:spPr>
          <a:xfrm>
            <a:off x="16788527"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6" name="Circle"/>
          <p:cNvSpPr/>
          <p:nvPr/>
        </p:nvSpPr>
        <p:spPr>
          <a:xfrm>
            <a:off x="13473193"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7" name="Line"/>
          <p:cNvSpPr/>
          <p:nvPr/>
        </p:nvSpPr>
        <p:spPr>
          <a:xfrm>
            <a:off x="14201728" y="11038744"/>
            <a:ext cx="260881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8" name="Line"/>
          <p:cNvSpPr/>
          <p:nvPr/>
        </p:nvSpPr>
        <p:spPr>
          <a:xfrm>
            <a:off x="17530054" y="11038744"/>
            <a:ext cx="258856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19" name="Line"/>
          <p:cNvSpPr/>
          <p:nvPr/>
        </p:nvSpPr>
        <p:spPr>
          <a:xfrm>
            <a:off x="10903321" y="11038744"/>
            <a:ext cx="257735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20" name="Line"/>
          <p:cNvSpPr/>
          <p:nvPr/>
        </p:nvSpPr>
        <p:spPr>
          <a:xfrm>
            <a:off x="4263201" y="11038744"/>
            <a:ext cx="258856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21" name="Line"/>
          <p:cNvSpPr/>
          <p:nvPr/>
        </p:nvSpPr>
        <p:spPr>
          <a:xfrm>
            <a:off x="7565737" y="11038744"/>
            <a:ext cx="2579868"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22"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2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2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25"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E8D9F2A-5433-2842-B58E-2629693AD5CD}"/>
              </a:ext>
            </a:extLst>
          </p:cNvPr>
          <p:cNvSpPr>
            <a:spLocks noGrp="1"/>
          </p:cNvSpPr>
          <p:nvPr>
            <p:ph type="pic" idx="13"/>
          </p:nvPr>
        </p:nvSpPr>
        <p:spPr>
          <a:xfrm>
            <a:off x="85086" y="89262"/>
            <a:ext cx="24215776" cy="9841902"/>
          </a:xfrm>
          <a:solidFill>
            <a:schemeClr val="bg2">
              <a:lumMod val="90000"/>
            </a:schemeClr>
          </a:solidFill>
        </p:spPr>
      </p:sp>
      <p:sp>
        <p:nvSpPr>
          <p:cNvPr id="2428" name="Line"/>
          <p:cNvSpPr/>
          <p:nvPr/>
        </p:nvSpPr>
        <p:spPr>
          <a:xfrm flipH="1" flipV="1">
            <a:off x="99765" y="9931165"/>
            <a:ext cx="24184471"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29" name="Circle"/>
          <p:cNvSpPr>
            <a:spLocks noGrp="1"/>
          </p:cNvSpPr>
          <p:nvPr>
            <p:ph type="body" idx="14"/>
          </p:nvPr>
        </p:nvSpPr>
        <p:spPr>
          <a:prstGeom prst="ellipse">
            <a:avLst/>
          </a:prstGeom>
        </p:spPr>
        <p:txBody>
          <a:bodyPr/>
          <a:lstStyle/>
          <a:p>
            <a:pPr>
              <a:defRPr sz="3000"/>
            </a:pPr>
            <a:endParaRPr/>
          </a:p>
        </p:txBody>
      </p:sp>
      <p:sp>
        <p:nvSpPr>
          <p:cNvPr id="2430" name="Short stage description"/>
          <p:cNvSpPr txBox="1">
            <a:spLocks noGrp="1"/>
          </p:cNvSpPr>
          <p:nvPr>
            <p:ph type="body" idx="15"/>
          </p:nvPr>
        </p:nvSpPr>
        <p:spPr>
          <a:prstGeom prst="rect">
            <a:avLst/>
          </a:prstGeom>
        </p:spPr>
        <p:txBody>
          <a:bodyPr/>
          <a:lstStyle/>
          <a:p>
            <a:r>
              <a:t>Short stage description</a:t>
            </a:r>
          </a:p>
        </p:txBody>
      </p:sp>
      <p:sp>
        <p:nvSpPr>
          <p:cNvPr id="2431" name="Circle"/>
          <p:cNvSpPr/>
          <p:nvPr/>
        </p:nvSpPr>
        <p:spPr>
          <a:xfrm>
            <a:off x="3533931"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2" name="Circle"/>
          <p:cNvSpPr/>
          <p:nvPr/>
        </p:nvSpPr>
        <p:spPr>
          <a:xfrm>
            <a:off x="9050101"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3" name="Circle"/>
          <p:cNvSpPr/>
          <p:nvPr/>
        </p:nvSpPr>
        <p:spPr>
          <a:xfrm>
            <a:off x="629646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4" name="Circle"/>
          <p:cNvSpPr/>
          <p:nvPr/>
        </p:nvSpPr>
        <p:spPr>
          <a:xfrm>
            <a:off x="17350229"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5" name="Circle"/>
          <p:cNvSpPr/>
          <p:nvPr/>
        </p:nvSpPr>
        <p:spPr>
          <a:xfrm>
            <a:off x="1458353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6" name="Line"/>
          <p:cNvSpPr/>
          <p:nvPr/>
        </p:nvSpPr>
        <p:spPr>
          <a:xfrm>
            <a:off x="15305851" y="11038744"/>
            <a:ext cx="2054326"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7" name="Line"/>
          <p:cNvSpPr/>
          <p:nvPr/>
        </p:nvSpPr>
        <p:spPr>
          <a:xfrm>
            <a:off x="18088182" y="11038744"/>
            <a:ext cx="1983735"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8" name="Line"/>
          <p:cNvSpPr/>
          <p:nvPr/>
        </p:nvSpPr>
        <p:spPr>
          <a:xfrm>
            <a:off x="9785139"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39" name="Line"/>
          <p:cNvSpPr/>
          <p:nvPr/>
        </p:nvSpPr>
        <p:spPr>
          <a:xfrm>
            <a:off x="12546262"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40" name="Line"/>
          <p:cNvSpPr/>
          <p:nvPr/>
        </p:nvSpPr>
        <p:spPr>
          <a:xfrm>
            <a:off x="4263201" y="11038744"/>
            <a:ext cx="2040074"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41" name="Line"/>
          <p:cNvSpPr/>
          <p:nvPr/>
        </p:nvSpPr>
        <p:spPr>
          <a:xfrm>
            <a:off x="7056285" y="11038744"/>
            <a:ext cx="1988130" cy="1"/>
          </a:xfrm>
          <a:prstGeom prst="lin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42" name="Circle"/>
          <p:cNvSpPr/>
          <p:nvPr/>
        </p:nvSpPr>
        <p:spPr>
          <a:xfrm>
            <a:off x="11823363" y="10672611"/>
            <a:ext cx="732267"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43" name="Circle"/>
          <p:cNvSpPr/>
          <p:nvPr/>
        </p:nvSpPr>
        <p:spPr>
          <a:xfrm>
            <a:off x="20119556" y="10672611"/>
            <a:ext cx="732266" cy="732266"/>
          </a:xfrm>
          <a:prstGeom prst="ellipse">
            <a:avLst/>
          </a:prstGeom>
          <a:ln w="88900">
            <a:solidFill>
              <a:srgbClr val="F0F0F0"/>
            </a:solidFill>
            <a:miter lim="400000"/>
          </a:ln>
        </p:spPr>
        <p:txBody>
          <a:bodyPr lIns="39188" tIns="39188" rIns="39188" bIns="39188" anchor="ctr"/>
          <a:lstStyle/>
          <a:p>
            <a:pPr defTabSz="500742">
              <a:defRPr sz="2600">
                <a:solidFill>
                  <a:srgbClr val="FFFFFF"/>
                </a:solidFill>
              </a:defRPr>
            </a:pPr>
            <a:endParaRPr/>
          </a:p>
        </p:txBody>
      </p:sp>
      <p:sp>
        <p:nvSpPr>
          <p:cNvPr id="2444"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45"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46"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8" name="Title"/>
          <p:cNvSpPr txBox="1">
            <a:spLocks noGrp="1"/>
          </p:cNvSpPr>
          <p:nvPr>
            <p:ph type="title"/>
          </p:nvPr>
        </p:nvSpPr>
        <p:spPr>
          <a:prstGeom prst="rect">
            <a:avLst/>
          </a:prstGeom>
        </p:spPr>
        <p:txBody>
          <a:bodyPr/>
          <a:lstStyle/>
          <a:p>
            <a:endParaRPr dirty="0"/>
          </a:p>
        </p:txBody>
      </p:sp>
      <p:sp>
        <p:nvSpPr>
          <p:cNvPr id="2449" name="Body"/>
          <p:cNvSpPr txBox="1">
            <a:spLocks noGrp="1"/>
          </p:cNvSpPr>
          <p:nvPr>
            <p:ph type="body" idx="1"/>
          </p:nvPr>
        </p:nvSpPr>
        <p:spPr>
          <a:prstGeom prst="rect">
            <a:avLst/>
          </a:prstGeom>
        </p:spPr>
        <p:txBody>
          <a:bodyPr/>
          <a:lstStyle/>
          <a:p>
            <a:endParaRPr/>
          </a:p>
        </p:txBody>
      </p:sp>
      <p:sp>
        <p:nvSpPr>
          <p:cNvPr id="24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5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52"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4" name="Title"/>
          <p:cNvSpPr txBox="1">
            <a:spLocks noGrp="1"/>
          </p:cNvSpPr>
          <p:nvPr>
            <p:ph type="title"/>
          </p:nvPr>
        </p:nvSpPr>
        <p:spPr>
          <a:prstGeom prst="rect">
            <a:avLst/>
          </a:prstGeom>
        </p:spPr>
        <p:txBody>
          <a:bodyPr/>
          <a:lstStyle/>
          <a:p>
            <a:endParaRPr/>
          </a:p>
        </p:txBody>
      </p:sp>
      <p:sp>
        <p:nvSpPr>
          <p:cNvPr id="2455" name="Body"/>
          <p:cNvSpPr txBox="1">
            <a:spLocks noGrp="1"/>
          </p:cNvSpPr>
          <p:nvPr>
            <p:ph type="body" idx="1"/>
          </p:nvPr>
        </p:nvSpPr>
        <p:spPr>
          <a:prstGeom prst="rect">
            <a:avLst/>
          </a:prstGeom>
        </p:spPr>
        <p:txBody>
          <a:bodyPr/>
          <a:lstStyle/>
          <a:p>
            <a:endParaRPr/>
          </a:p>
        </p:txBody>
      </p:sp>
      <p:sp>
        <p:nvSpPr>
          <p:cNvPr id="245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5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58"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0" name="Title"/>
          <p:cNvSpPr txBox="1">
            <a:spLocks noGrp="1"/>
          </p:cNvSpPr>
          <p:nvPr>
            <p:ph type="title"/>
          </p:nvPr>
        </p:nvSpPr>
        <p:spPr>
          <a:prstGeom prst="rect">
            <a:avLst/>
          </a:prstGeom>
        </p:spPr>
        <p:txBody>
          <a:bodyPr/>
          <a:lstStyle/>
          <a:p>
            <a:endParaRPr/>
          </a:p>
        </p:txBody>
      </p:sp>
      <p:sp>
        <p:nvSpPr>
          <p:cNvPr id="2461" name="Body"/>
          <p:cNvSpPr txBox="1">
            <a:spLocks noGrp="1"/>
          </p:cNvSpPr>
          <p:nvPr>
            <p:ph type="body" idx="1"/>
          </p:nvPr>
        </p:nvSpPr>
        <p:spPr>
          <a:prstGeom prst="rect">
            <a:avLst/>
          </a:prstGeom>
        </p:spPr>
        <p:txBody>
          <a:bodyPr/>
          <a:lstStyle/>
          <a:p>
            <a:endParaRPr/>
          </a:p>
        </p:txBody>
      </p:sp>
      <p:sp>
        <p:nvSpPr>
          <p:cNvPr id="246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6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64"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7826A66-8D57-654D-9008-23B1BB4820E7}"/>
              </a:ext>
            </a:extLst>
          </p:cNvPr>
          <p:cNvSpPr>
            <a:spLocks noGrp="1"/>
          </p:cNvSpPr>
          <p:nvPr>
            <p:ph type="pic" idx="13"/>
          </p:nvPr>
        </p:nvSpPr>
        <p:spPr>
          <a:xfrm>
            <a:off x="12191999" y="62028"/>
            <a:ext cx="12124696" cy="12736366"/>
          </a:xfrm>
          <a:solidFill>
            <a:schemeClr val="bg2">
              <a:lumMod val="90000"/>
            </a:schemeClr>
          </a:solidFill>
        </p:spPr>
      </p:sp>
      <p:sp>
        <p:nvSpPr>
          <p:cNvPr id="1691"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692" name="“Knowledge is power. Information is liberating. Education is the premise of progress, in every society, in every family.”…"/>
          <p:cNvSpPr txBox="1">
            <a:spLocks noGrp="1"/>
          </p:cNvSpPr>
          <p:nvPr>
            <p:ph type="body" idx="14"/>
          </p:nvPr>
        </p:nvSpPr>
        <p:spPr>
          <a:prstGeom prst="rect">
            <a:avLst/>
          </a:prstGeom>
        </p:spPr>
        <p:txBody>
          <a:bodyPr/>
          <a:lstStyle/>
          <a:p>
            <a:pPr>
              <a:defRPr>
                <a:solidFill>
                  <a:srgbClr val="000000"/>
                </a:solidFill>
              </a:defRPr>
            </a:pPr>
            <a:r>
              <a:t>“Knowledge is power. Information is liberating. Education is the premise of progress, in every society, in every family.”</a:t>
            </a:r>
          </a:p>
          <a:p>
            <a:pPr>
              <a:defRPr>
                <a:solidFill>
                  <a:srgbClr val="000000"/>
                </a:solidFill>
              </a:defRPr>
            </a:pPr>
            <a:endParaRPr/>
          </a:p>
          <a:p>
            <a:pPr>
              <a:defRPr>
                <a:solidFill>
                  <a:srgbClr val="000000"/>
                </a:solidFill>
              </a:defRPr>
            </a:pPr>
            <a:r>
              <a:t>— Kofi Annan —</a:t>
            </a:r>
          </a:p>
        </p:txBody>
      </p:sp>
      <p:sp>
        <p:nvSpPr>
          <p:cNvPr id="169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169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695"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5EFE688-7B5C-9F4B-99D7-C387C73AEAB6}"/>
              </a:ext>
            </a:extLst>
          </p:cNvPr>
          <p:cNvSpPr>
            <a:spLocks noGrp="1"/>
          </p:cNvSpPr>
          <p:nvPr>
            <p:ph type="pic" idx="13"/>
          </p:nvPr>
        </p:nvSpPr>
        <p:spPr>
          <a:xfrm>
            <a:off x="12191999" y="89261"/>
            <a:ext cx="12146393" cy="12880847"/>
          </a:xfrm>
          <a:solidFill>
            <a:schemeClr val="bg2">
              <a:lumMod val="90000"/>
            </a:schemeClr>
          </a:solidFill>
        </p:spPr>
      </p:sp>
      <p:sp>
        <p:nvSpPr>
          <p:cNvPr id="2467"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68" name="Title"/>
          <p:cNvSpPr txBox="1">
            <a:spLocks noGrp="1"/>
          </p:cNvSpPr>
          <p:nvPr>
            <p:ph type="title"/>
          </p:nvPr>
        </p:nvSpPr>
        <p:spPr>
          <a:prstGeom prst="rect">
            <a:avLst/>
          </a:prstGeom>
        </p:spPr>
        <p:txBody>
          <a:bodyPr/>
          <a:lstStyle/>
          <a:p>
            <a:endParaRPr/>
          </a:p>
        </p:txBody>
      </p:sp>
      <p:sp>
        <p:nvSpPr>
          <p:cNvPr id="2469" name="Body"/>
          <p:cNvSpPr txBox="1">
            <a:spLocks noGrp="1"/>
          </p:cNvSpPr>
          <p:nvPr>
            <p:ph type="body" sz="quarter" idx="1"/>
          </p:nvPr>
        </p:nvSpPr>
        <p:spPr>
          <a:prstGeom prst="rect">
            <a:avLst/>
          </a:prstGeom>
        </p:spPr>
        <p:txBody>
          <a:bodyPr/>
          <a:lstStyle/>
          <a:p>
            <a:endParaRPr/>
          </a:p>
        </p:txBody>
      </p:sp>
      <p:sp>
        <p:nvSpPr>
          <p:cNvPr id="247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7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72"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C632746-FA04-3E43-BD40-21F8A2D71B90}"/>
              </a:ext>
            </a:extLst>
          </p:cNvPr>
          <p:cNvSpPr>
            <a:spLocks noGrp="1"/>
          </p:cNvSpPr>
          <p:nvPr>
            <p:ph type="pic" idx="13"/>
          </p:nvPr>
        </p:nvSpPr>
        <p:spPr>
          <a:xfrm>
            <a:off x="12191999" y="89261"/>
            <a:ext cx="12184691" cy="12899996"/>
          </a:xfrm>
          <a:solidFill>
            <a:schemeClr val="bg2">
              <a:lumMod val="90000"/>
            </a:schemeClr>
          </a:solidFill>
        </p:spPr>
      </p:sp>
      <p:sp>
        <p:nvSpPr>
          <p:cNvPr id="247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76" name="Title"/>
          <p:cNvSpPr txBox="1">
            <a:spLocks noGrp="1"/>
          </p:cNvSpPr>
          <p:nvPr>
            <p:ph type="title"/>
          </p:nvPr>
        </p:nvSpPr>
        <p:spPr>
          <a:prstGeom prst="rect">
            <a:avLst/>
          </a:prstGeom>
        </p:spPr>
        <p:txBody>
          <a:bodyPr/>
          <a:lstStyle/>
          <a:p>
            <a:endParaRPr/>
          </a:p>
        </p:txBody>
      </p:sp>
      <p:sp>
        <p:nvSpPr>
          <p:cNvPr id="2477" name="Body"/>
          <p:cNvSpPr txBox="1">
            <a:spLocks noGrp="1"/>
          </p:cNvSpPr>
          <p:nvPr>
            <p:ph type="body" sz="quarter" idx="1"/>
          </p:nvPr>
        </p:nvSpPr>
        <p:spPr>
          <a:prstGeom prst="rect">
            <a:avLst/>
          </a:prstGeom>
        </p:spPr>
        <p:txBody>
          <a:bodyPr/>
          <a:lstStyle/>
          <a:p>
            <a:endParaRPr/>
          </a:p>
        </p:txBody>
      </p:sp>
      <p:sp>
        <p:nvSpPr>
          <p:cNvPr id="247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7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80"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00A9A11-FBB3-8E4D-AA36-BAC9883FE1F8}"/>
              </a:ext>
            </a:extLst>
          </p:cNvPr>
          <p:cNvSpPr>
            <a:spLocks noGrp="1"/>
          </p:cNvSpPr>
          <p:nvPr>
            <p:ph type="pic" idx="13"/>
          </p:nvPr>
        </p:nvSpPr>
        <p:spPr>
          <a:xfrm>
            <a:off x="12191999" y="89261"/>
            <a:ext cx="12143681" cy="12879492"/>
          </a:xfrm>
          <a:solidFill>
            <a:schemeClr val="bg2">
              <a:lumMod val="90000"/>
            </a:schemeClr>
          </a:solidFill>
        </p:spPr>
      </p:sp>
      <p:sp>
        <p:nvSpPr>
          <p:cNvPr id="248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84" name="Title"/>
          <p:cNvSpPr txBox="1">
            <a:spLocks noGrp="1"/>
          </p:cNvSpPr>
          <p:nvPr>
            <p:ph type="title"/>
          </p:nvPr>
        </p:nvSpPr>
        <p:spPr>
          <a:prstGeom prst="rect">
            <a:avLst/>
          </a:prstGeom>
        </p:spPr>
        <p:txBody>
          <a:bodyPr/>
          <a:lstStyle/>
          <a:p>
            <a:endParaRPr/>
          </a:p>
        </p:txBody>
      </p:sp>
      <p:sp>
        <p:nvSpPr>
          <p:cNvPr id="2485" name="Body"/>
          <p:cNvSpPr txBox="1">
            <a:spLocks noGrp="1"/>
          </p:cNvSpPr>
          <p:nvPr>
            <p:ph type="body" sz="quarter" idx="1"/>
          </p:nvPr>
        </p:nvSpPr>
        <p:spPr>
          <a:prstGeom prst="rect">
            <a:avLst/>
          </a:prstGeom>
        </p:spPr>
        <p:txBody>
          <a:bodyPr/>
          <a:lstStyle/>
          <a:p>
            <a:endParaRPr/>
          </a:p>
        </p:txBody>
      </p:sp>
      <p:sp>
        <p:nvSpPr>
          <p:cNvPr id="248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8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88" name="Organization name"/>
          <p:cNvSpPr txBox="1">
            <a:spLocks noGrp="1"/>
          </p:cNvSpPr>
          <p:nvPr>
            <p:ph type="body" idx="14"/>
          </p:nvPr>
        </p:nvSpPr>
        <p:spPr>
          <a:prstGeom prst="rect">
            <a:avLst/>
          </a:prstGeom>
        </p:spPr>
        <p:txBody>
          <a:bodyPr/>
          <a:lstStyle/>
          <a:p>
            <a:r>
              <a:t>Organization name</a:t>
            </a:r>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13C66AD-AF15-ED48-82CE-26D99EC6422A}"/>
              </a:ext>
            </a:extLst>
          </p:cNvPr>
          <p:cNvSpPr>
            <a:spLocks noGrp="1"/>
          </p:cNvSpPr>
          <p:nvPr>
            <p:ph type="pic" idx="14"/>
          </p:nvPr>
        </p:nvSpPr>
        <p:spPr>
          <a:xfrm>
            <a:off x="12213237" y="89262"/>
            <a:ext cx="12078050" cy="6396198"/>
          </a:xfrm>
          <a:solidFill>
            <a:schemeClr val="bg2">
              <a:lumMod val="90000"/>
            </a:schemeClr>
          </a:solidFill>
        </p:spPr>
      </p:sp>
      <p:sp>
        <p:nvSpPr>
          <p:cNvPr id="5" name="Picture Placeholder 4">
            <a:extLst>
              <a:ext uri="{FF2B5EF4-FFF2-40B4-BE49-F238E27FC236}">
                <a16:creationId xmlns:a16="http://schemas.microsoft.com/office/drawing/2014/main" id="{3EB2D68D-4552-0C4C-BAC9-7B6823EB6BD2}"/>
              </a:ext>
            </a:extLst>
          </p:cNvPr>
          <p:cNvSpPr>
            <a:spLocks noGrp="1"/>
          </p:cNvSpPr>
          <p:nvPr>
            <p:ph type="pic" idx="13"/>
          </p:nvPr>
        </p:nvSpPr>
        <p:spPr>
          <a:xfrm>
            <a:off x="12213236" y="6485462"/>
            <a:ext cx="12078049" cy="6425457"/>
          </a:xfrm>
          <a:solidFill>
            <a:schemeClr val="bg2">
              <a:lumMod val="90000"/>
            </a:schemeClr>
          </a:solidFill>
        </p:spPr>
      </p:sp>
      <p:sp>
        <p:nvSpPr>
          <p:cNvPr id="2492" name="Line"/>
          <p:cNvSpPr/>
          <p:nvPr/>
        </p:nvSpPr>
        <p:spPr>
          <a:xfrm flipH="1" flipV="1">
            <a:off x="12121399" y="6485462"/>
            <a:ext cx="1227129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9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494" name="Title"/>
          <p:cNvSpPr txBox="1">
            <a:spLocks noGrp="1"/>
          </p:cNvSpPr>
          <p:nvPr>
            <p:ph type="title"/>
          </p:nvPr>
        </p:nvSpPr>
        <p:spPr>
          <a:prstGeom prst="rect">
            <a:avLst/>
          </a:prstGeom>
        </p:spPr>
        <p:txBody>
          <a:bodyPr/>
          <a:lstStyle/>
          <a:p>
            <a:endParaRPr/>
          </a:p>
        </p:txBody>
      </p:sp>
      <p:sp>
        <p:nvSpPr>
          <p:cNvPr id="2495" name="Body"/>
          <p:cNvSpPr txBox="1">
            <a:spLocks noGrp="1"/>
          </p:cNvSpPr>
          <p:nvPr>
            <p:ph type="body" sz="quarter" idx="1"/>
          </p:nvPr>
        </p:nvSpPr>
        <p:spPr>
          <a:prstGeom prst="rect">
            <a:avLst/>
          </a:prstGeom>
        </p:spPr>
        <p:txBody>
          <a:bodyPr/>
          <a:lstStyle/>
          <a:p>
            <a:endParaRPr/>
          </a:p>
        </p:txBody>
      </p:sp>
      <p:sp>
        <p:nvSpPr>
          <p:cNvPr id="249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49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498"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A2800F-2BA5-1848-B719-AC3D6092296D}"/>
              </a:ext>
            </a:extLst>
          </p:cNvPr>
          <p:cNvSpPr>
            <a:spLocks noGrp="1"/>
          </p:cNvSpPr>
          <p:nvPr>
            <p:ph type="pic" idx="14"/>
          </p:nvPr>
        </p:nvSpPr>
        <p:spPr>
          <a:xfrm>
            <a:off x="12213236" y="89262"/>
            <a:ext cx="12073984" cy="3679702"/>
          </a:xfrm>
          <a:solidFill>
            <a:schemeClr val="bg2">
              <a:lumMod val="90000"/>
            </a:schemeClr>
          </a:solidFill>
        </p:spPr>
      </p:sp>
      <p:sp>
        <p:nvSpPr>
          <p:cNvPr id="5" name="Picture Placeholder 4">
            <a:extLst>
              <a:ext uri="{FF2B5EF4-FFF2-40B4-BE49-F238E27FC236}">
                <a16:creationId xmlns:a16="http://schemas.microsoft.com/office/drawing/2014/main" id="{5F28E142-AF0E-3F40-87EA-00B3E220798E}"/>
              </a:ext>
            </a:extLst>
          </p:cNvPr>
          <p:cNvSpPr>
            <a:spLocks noGrp="1"/>
          </p:cNvSpPr>
          <p:nvPr>
            <p:ph type="pic" idx="13"/>
          </p:nvPr>
        </p:nvSpPr>
        <p:spPr>
          <a:xfrm>
            <a:off x="12213236" y="3768964"/>
            <a:ext cx="12121147" cy="9227309"/>
          </a:xfrm>
          <a:solidFill>
            <a:schemeClr val="bg2">
              <a:lumMod val="90000"/>
            </a:schemeClr>
          </a:solidFill>
        </p:spPr>
      </p:sp>
      <p:sp>
        <p:nvSpPr>
          <p:cNvPr id="2502" name="Line"/>
          <p:cNvSpPr/>
          <p:nvPr/>
        </p:nvSpPr>
        <p:spPr>
          <a:xfrm flipH="1" flipV="1">
            <a:off x="12121398" y="3768965"/>
            <a:ext cx="12265346"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0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04" name="Title"/>
          <p:cNvSpPr txBox="1">
            <a:spLocks noGrp="1"/>
          </p:cNvSpPr>
          <p:nvPr>
            <p:ph type="title"/>
          </p:nvPr>
        </p:nvSpPr>
        <p:spPr>
          <a:prstGeom prst="rect">
            <a:avLst/>
          </a:prstGeom>
        </p:spPr>
        <p:txBody>
          <a:bodyPr/>
          <a:lstStyle/>
          <a:p>
            <a:endParaRPr/>
          </a:p>
        </p:txBody>
      </p:sp>
      <p:sp>
        <p:nvSpPr>
          <p:cNvPr id="2505" name="Body"/>
          <p:cNvSpPr txBox="1">
            <a:spLocks noGrp="1"/>
          </p:cNvSpPr>
          <p:nvPr>
            <p:ph type="body" sz="quarter" idx="1"/>
          </p:nvPr>
        </p:nvSpPr>
        <p:spPr>
          <a:prstGeom prst="rect">
            <a:avLst/>
          </a:prstGeom>
        </p:spPr>
        <p:txBody>
          <a:bodyPr/>
          <a:lstStyle/>
          <a:p>
            <a:endParaRPr/>
          </a:p>
        </p:txBody>
      </p:sp>
      <p:sp>
        <p:nvSpPr>
          <p:cNvPr id="250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0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08"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73A322-CE5D-8A47-9C0C-A75A147AB62F}"/>
              </a:ext>
            </a:extLst>
          </p:cNvPr>
          <p:cNvSpPr>
            <a:spLocks noGrp="1"/>
          </p:cNvSpPr>
          <p:nvPr>
            <p:ph type="pic" idx="13"/>
          </p:nvPr>
        </p:nvSpPr>
        <p:spPr>
          <a:xfrm>
            <a:off x="108272" y="89262"/>
            <a:ext cx="12074977" cy="6396198"/>
          </a:xfrm>
          <a:solidFill>
            <a:schemeClr val="bg2">
              <a:lumMod val="90000"/>
            </a:schemeClr>
          </a:solidFill>
        </p:spPr>
      </p:sp>
      <p:sp>
        <p:nvSpPr>
          <p:cNvPr id="5" name="Picture Placeholder 4">
            <a:extLst>
              <a:ext uri="{FF2B5EF4-FFF2-40B4-BE49-F238E27FC236}">
                <a16:creationId xmlns:a16="http://schemas.microsoft.com/office/drawing/2014/main" id="{F3226ED1-48CD-8347-859E-100FE791EFAB}"/>
              </a:ext>
            </a:extLst>
          </p:cNvPr>
          <p:cNvSpPr>
            <a:spLocks noGrp="1"/>
          </p:cNvSpPr>
          <p:nvPr>
            <p:ph type="pic" idx="14"/>
          </p:nvPr>
        </p:nvSpPr>
        <p:spPr>
          <a:xfrm>
            <a:off x="12198808" y="89262"/>
            <a:ext cx="12117384" cy="6396198"/>
          </a:xfrm>
          <a:solidFill>
            <a:schemeClr val="bg2">
              <a:lumMod val="90000"/>
            </a:schemeClr>
          </a:solidFill>
        </p:spPr>
      </p:sp>
      <p:sp>
        <p:nvSpPr>
          <p:cNvPr id="2512"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13"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14" name="Double-click to edit"/>
          <p:cNvSpPr txBox="1">
            <a:spLocks noGrp="1"/>
          </p:cNvSpPr>
          <p:nvPr>
            <p:ph type="body" idx="15"/>
          </p:nvPr>
        </p:nvSpPr>
        <p:spPr>
          <a:prstGeom prst="rect">
            <a:avLst/>
          </a:prstGeom>
        </p:spPr>
        <p:txBody>
          <a:bodyPr/>
          <a:lstStyle/>
          <a:p>
            <a:r>
              <a:t>Double-click to edit</a:t>
            </a:r>
          </a:p>
        </p:txBody>
      </p:sp>
      <p:sp>
        <p:nvSpPr>
          <p:cNvPr id="2515" name="Double-click to edit"/>
          <p:cNvSpPr txBox="1">
            <a:spLocks noGrp="1"/>
          </p:cNvSpPr>
          <p:nvPr>
            <p:ph type="body" idx="16"/>
          </p:nvPr>
        </p:nvSpPr>
        <p:spPr>
          <a:prstGeom prst="rect">
            <a:avLst/>
          </a:prstGeom>
        </p:spPr>
        <p:txBody>
          <a:bodyPr/>
          <a:lstStyle/>
          <a:p>
            <a:r>
              <a:t>Double-click to edit</a:t>
            </a:r>
          </a:p>
        </p:txBody>
      </p:sp>
      <p:sp>
        <p:nvSpPr>
          <p:cNvPr id="2516" name="Double-click to edit"/>
          <p:cNvSpPr txBox="1">
            <a:spLocks noGrp="1"/>
          </p:cNvSpPr>
          <p:nvPr>
            <p:ph type="body" idx="17"/>
          </p:nvPr>
        </p:nvSpPr>
        <p:spPr>
          <a:prstGeom prst="rect">
            <a:avLst/>
          </a:prstGeom>
        </p:spPr>
        <p:txBody>
          <a:bodyPr/>
          <a:lstStyle/>
          <a:p>
            <a:r>
              <a:rPr dirty="0"/>
              <a:t>Double-click to edit</a:t>
            </a:r>
          </a:p>
        </p:txBody>
      </p:sp>
      <p:sp>
        <p:nvSpPr>
          <p:cNvPr id="2517" name="Double-click to edit"/>
          <p:cNvSpPr txBox="1">
            <a:spLocks noGrp="1"/>
          </p:cNvSpPr>
          <p:nvPr>
            <p:ph type="body" idx="18"/>
          </p:nvPr>
        </p:nvSpPr>
        <p:spPr>
          <a:prstGeom prst="rect">
            <a:avLst/>
          </a:prstGeom>
        </p:spPr>
        <p:txBody>
          <a:bodyPr/>
          <a:lstStyle/>
          <a:p>
            <a:r>
              <a:t>Double-click to edit</a:t>
            </a:r>
          </a:p>
        </p:txBody>
      </p:sp>
      <p:sp>
        <p:nvSpPr>
          <p:cNvPr id="2518"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19"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20"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21" name="Organization name"/>
          <p:cNvSpPr txBox="1">
            <a:spLocks noGrp="1"/>
          </p:cNvSpPr>
          <p:nvPr>
            <p:ph type="body" idx="19"/>
          </p:nvPr>
        </p:nvSpPr>
        <p:spPr>
          <a:prstGeom prst="rect">
            <a:avLst/>
          </a:prstGeom>
        </p:spPr>
        <p:txBody>
          <a:bodyPr/>
          <a:lstStyle/>
          <a:p>
            <a:r>
              <a:rPr dirty="0"/>
              <a:t>Organization name</a:t>
            </a:r>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86AD7C3-03D8-AB46-840B-815ED7BFE7A0}"/>
              </a:ext>
            </a:extLst>
          </p:cNvPr>
          <p:cNvSpPr>
            <a:spLocks noGrp="1"/>
          </p:cNvSpPr>
          <p:nvPr>
            <p:ph type="pic" idx="13"/>
          </p:nvPr>
        </p:nvSpPr>
        <p:spPr>
          <a:xfrm>
            <a:off x="108272" y="89262"/>
            <a:ext cx="12074977" cy="6396199"/>
          </a:xfrm>
          <a:solidFill>
            <a:schemeClr val="bg2">
              <a:lumMod val="90000"/>
            </a:schemeClr>
          </a:solidFill>
        </p:spPr>
      </p:sp>
      <p:sp>
        <p:nvSpPr>
          <p:cNvPr id="5" name="Picture Placeholder 4">
            <a:extLst>
              <a:ext uri="{FF2B5EF4-FFF2-40B4-BE49-F238E27FC236}">
                <a16:creationId xmlns:a16="http://schemas.microsoft.com/office/drawing/2014/main" id="{E7426000-320D-B947-A40F-81BA1ADB5649}"/>
              </a:ext>
            </a:extLst>
          </p:cNvPr>
          <p:cNvSpPr>
            <a:spLocks noGrp="1"/>
          </p:cNvSpPr>
          <p:nvPr>
            <p:ph type="pic" idx="14"/>
          </p:nvPr>
        </p:nvSpPr>
        <p:spPr>
          <a:xfrm>
            <a:off x="12213236" y="6485460"/>
            <a:ext cx="12102956" cy="6510813"/>
          </a:xfrm>
          <a:solidFill>
            <a:schemeClr val="bg2">
              <a:lumMod val="90000"/>
            </a:schemeClr>
          </a:solidFill>
        </p:spPr>
      </p:sp>
      <p:sp>
        <p:nvSpPr>
          <p:cNvPr id="252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26"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27" name="Double-click to edit"/>
          <p:cNvSpPr txBox="1">
            <a:spLocks noGrp="1"/>
          </p:cNvSpPr>
          <p:nvPr>
            <p:ph type="body" idx="15"/>
          </p:nvPr>
        </p:nvSpPr>
        <p:spPr>
          <a:prstGeom prst="rect">
            <a:avLst/>
          </a:prstGeom>
        </p:spPr>
        <p:txBody>
          <a:bodyPr/>
          <a:lstStyle/>
          <a:p>
            <a:r>
              <a:t>Double-click to edit</a:t>
            </a:r>
          </a:p>
        </p:txBody>
      </p:sp>
      <p:sp>
        <p:nvSpPr>
          <p:cNvPr id="2528" name="Double-click to edit"/>
          <p:cNvSpPr txBox="1">
            <a:spLocks noGrp="1"/>
          </p:cNvSpPr>
          <p:nvPr>
            <p:ph type="body" idx="16"/>
          </p:nvPr>
        </p:nvSpPr>
        <p:spPr>
          <a:prstGeom prst="rect">
            <a:avLst/>
          </a:prstGeom>
        </p:spPr>
        <p:txBody>
          <a:bodyPr/>
          <a:lstStyle/>
          <a:p>
            <a:r>
              <a:t>Double-click to edit</a:t>
            </a:r>
          </a:p>
        </p:txBody>
      </p:sp>
      <p:sp>
        <p:nvSpPr>
          <p:cNvPr id="2529" name="Double-click to edit"/>
          <p:cNvSpPr txBox="1">
            <a:spLocks noGrp="1"/>
          </p:cNvSpPr>
          <p:nvPr>
            <p:ph type="body" idx="17"/>
          </p:nvPr>
        </p:nvSpPr>
        <p:spPr>
          <a:prstGeom prst="rect">
            <a:avLst/>
          </a:prstGeom>
        </p:spPr>
        <p:txBody>
          <a:bodyPr/>
          <a:lstStyle/>
          <a:p>
            <a:r>
              <a:t>Double-click to edit</a:t>
            </a:r>
          </a:p>
        </p:txBody>
      </p:sp>
      <p:sp>
        <p:nvSpPr>
          <p:cNvPr id="2530" name="Double-click to edit"/>
          <p:cNvSpPr txBox="1">
            <a:spLocks noGrp="1"/>
          </p:cNvSpPr>
          <p:nvPr>
            <p:ph type="body" idx="18"/>
          </p:nvPr>
        </p:nvSpPr>
        <p:spPr>
          <a:prstGeom prst="rect">
            <a:avLst/>
          </a:prstGeom>
        </p:spPr>
        <p:txBody>
          <a:bodyPr/>
          <a:lstStyle/>
          <a:p>
            <a:r>
              <a:t>Double-click to edit</a:t>
            </a:r>
          </a:p>
        </p:txBody>
      </p:sp>
      <p:sp>
        <p:nvSpPr>
          <p:cNvPr id="2531" name="Line"/>
          <p:cNvSpPr/>
          <p:nvPr/>
        </p:nvSpPr>
        <p:spPr>
          <a:xfrm flipH="1" flipV="1">
            <a:off x="115905" y="6485462"/>
            <a:ext cx="2415219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3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3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34" name="Organization name"/>
          <p:cNvSpPr txBox="1">
            <a:spLocks noGrp="1"/>
          </p:cNvSpPr>
          <p:nvPr>
            <p:ph type="body" idx="19"/>
          </p:nvPr>
        </p:nvSpPr>
        <p:spPr>
          <a:prstGeom prst="rect">
            <a:avLst/>
          </a:prstGeom>
        </p:spPr>
        <p:txBody>
          <a:bodyPr/>
          <a:lstStyle/>
          <a:p>
            <a:r>
              <a:t>Organization name</a:t>
            </a:r>
          </a:p>
        </p:txBody>
      </p:sp>
    </p:spTree>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366990-CBBF-FA42-BD32-05FCB3B99C37}"/>
              </a:ext>
            </a:extLst>
          </p:cNvPr>
          <p:cNvSpPr>
            <a:spLocks noGrp="1"/>
          </p:cNvSpPr>
          <p:nvPr>
            <p:ph type="pic" idx="13"/>
          </p:nvPr>
        </p:nvSpPr>
        <p:spPr>
          <a:xfrm>
            <a:off x="86907" y="84734"/>
            <a:ext cx="12096342" cy="6405202"/>
          </a:xfrm>
          <a:solidFill>
            <a:schemeClr val="bg2">
              <a:lumMod val="90000"/>
            </a:schemeClr>
          </a:solidFill>
        </p:spPr>
      </p:sp>
      <p:sp>
        <p:nvSpPr>
          <p:cNvPr id="5" name="Picture Placeholder 4">
            <a:extLst>
              <a:ext uri="{FF2B5EF4-FFF2-40B4-BE49-F238E27FC236}">
                <a16:creationId xmlns:a16="http://schemas.microsoft.com/office/drawing/2014/main" id="{1BF7F30A-6A88-444E-B4E4-B9BD9F2E09D3}"/>
              </a:ext>
            </a:extLst>
          </p:cNvPr>
          <p:cNvSpPr>
            <a:spLocks noGrp="1"/>
          </p:cNvSpPr>
          <p:nvPr>
            <p:ph type="pic" idx="14"/>
          </p:nvPr>
        </p:nvSpPr>
        <p:spPr>
          <a:xfrm>
            <a:off x="12213236" y="89262"/>
            <a:ext cx="12079342" cy="6396200"/>
          </a:xfrm>
          <a:solidFill>
            <a:schemeClr val="bg2">
              <a:lumMod val="90000"/>
            </a:schemeClr>
          </a:solidFill>
        </p:spPr>
      </p:sp>
      <p:sp>
        <p:nvSpPr>
          <p:cNvPr id="2538" name="Line"/>
          <p:cNvSpPr/>
          <p:nvPr/>
        </p:nvSpPr>
        <p:spPr>
          <a:xfrm flipV="1">
            <a:off x="12191999" y="0"/>
            <a:ext cx="1" cy="653794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39" name="Double-click to edit"/>
          <p:cNvSpPr txBox="1">
            <a:spLocks noGrp="1"/>
          </p:cNvSpPr>
          <p:nvPr>
            <p:ph type="body" idx="15"/>
          </p:nvPr>
        </p:nvSpPr>
        <p:spPr>
          <a:prstGeom prst="rect">
            <a:avLst/>
          </a:prstGeom>
        </p:spPr>
        <p:txBody>
          <a:bodyPr/>
          <a:lstStyle/>
          <a:p>
            <a:r>
              <a:t>Double-click to edit</a:t>
            </a:r>
          </a:p>
        </p:txBody>
      </p:sp>
      <p:sp>
        <p:nvSpPr>
          <p:cNvPr id="2540" name="Double-click to edit"/>
          <p:cNvSpPr txBox="1">
            <a:spLocks noGrp="1"/>
          </p:cNvSpPr>
          <p:nvPr>
            <p:ph type="body" idx="16"/>
          </p:nvPr>
        </p:nvSpPr>
        <p:spPr>
          <a:prstGeom prst="rect">
            <a:avLst/>
          </a:prstGeom>
        </p:spPr>
        <p:txBody>
          <a:bodyPr/>
          <a:lstStyle/>
          <a:p>
            <a:r>
              <a:t>Double-click to edit</a:t>
            </a:r>
          </a:p>
        </p:txBody>
      </p:sp>
      <p:sp>
        <p:nvSpPr>
          <p:cNvPr id="2541" name="Line"/>
          <p:cNvSpPr/>
          <p:nvPr/>
        </p:nvSpPr>
        <p:spPr>
          <a:xfrm flipH="1" flipV="1">
            <a:off x="86653" y="6485462"/>
            <a:ext cx="2421069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42"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43"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44"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20F795D-8723-5F46-9531-6FC2507896E7}"/>
              </a:ext>
            </a:extLst>
          </p:cNvPr>
          <p:cNvSpPr>
            <a:spLocks noGrp="1"/>
          </p:cNvSpPr>
          <p:nvPr>
            <p:ph type="pic" sz="quarter" idx="15"/>
          </p:nvPr>
        </p:nvSpPr>
        <p:spPr>
          <a:xfrm>
            <a:off x="95610" y="56308"/>
            <a:ext cx="7989801" cy="5503913"/>
          </a:xfrm>
          <a:solidFill>
            <a:schemeClr val="bg2">
              <a:lumMod val="90000"/>
            </a:schemeClr>
          </a:solidFill>
        </p:spPr>
      </p:sp>
      <p:sp>
        <p:nvSpPr>
          <p:cNvPr id="5" name="Picture Placeholder 4">
            <a:extLst>
              <a:ext uri="{FF2B5EF4-FFF2-40B4-BE49-F238E27FC236}">
                <a16:creationId xmlns:a16="http://schemas.microsoft.com/office/drawing/2014/main" id="{A5B57564-C4C1-6B40-A84E-E10D87C75026}"/>
              </a:ext>
            </a:extLst>
          </p:cNvPr>
          <p:cNvSpPr>
            <a:spLocks noGrp="1"/>
          </p:cNvSpPr>
          <p:nvPr>
            <p:ph type="pic" sz="half" idx="13"/>
          </p:nvPr>
        </p:nvSpPr>
        <p:spPr>
          <a:xfrm>
            <a:off x="8065370" y="56308"/>
            <a:ext cx="8224485" cy="5503912"/>
          </a:xfrm>
          <a:solidFill>
            <a:schemeClr val="bg2">
              <a:lumMod val="90000"/>
            </a:schemeClr>
          </a:solidFill>
        </p:spPr>
      </p:sp>
      <p:sp>
        <p:nvSpPr>
          <p:cNvPr id="7" name="Picture Placeholder 6">
            <a:extLst>
              <a:ext uri="{FF2B5EF4-FFF2-40B4-BE49-F238E27FC236}">
                <a16:creationId xmlns:a16="http://schemas.microsoft.com/office/drawing/2014/main" id="{2BC1209B-F737-D14B-9C81-C9D210085A55}"/>
              </a:ext>
            </a:extLst>
          </p:cNvPr>
          <p:cNvSpPr>
            <a:spLocks noGrp="1"/>
          </p:cNvSpPr>
          <p:nvPr>
            <p:ph type="pic" sz="quarter" idx="14"/>
          </p:nvPr>
        </p:nvSpPr>
        <p:spPr>
          <a:xfrm>
            <a:off x="16289855" y="56308"/>
            <a:ext cx="8022860" cy="5536866"/>
          </a:xfrm>
          <a:solidFill>
            <a:schemeClr val="bg2">
              <a:lumMod val="90000"/>
            </a:schemeClr>
          </a:solidFill>
        </p:spPr>
      </p:sp>
      <p:sp>
        <p:nvSpPr>
          <p:cNvPr id="2549" name="Line"/>
          <p:cNvSpPr/>
          <p:nvPr/>
        </p:nvSpPr>
        <p:spPr>
          <a:xfrm flipV="1">
            <a:off x="8085411"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50" name="Double-click to edit"/>
          <p:cNvSpPr txBox="1">
            <a:spLocks noGrp="1"/>
          </p:cNvSpPr>
          <p:nvPr>
            <p:ph type="body" idx="16"/>
          </p:nvPr>
        </p:nvSpPr>
        <p:spPr>
          <a:prstGeom prst="rect">
            <a:avLst/>
          </a:prstGeom>
        </p:spPr>
        <p:txBody>
          <a:bodyPr/>
          <a:lstStyle/>
          <a:p>
            <a:r>
              <a:t>Double-click to edit</a:t>
            </a:r>
          </a:p>
        </p:txBody>
      </p:sp>
      <p:sp>
        <p:nvSpPr>
          <p:cNvPr id="2551" name="Double-click to edit"/>
          <p:cNvSpPr txBox="1">
            <a:spLocks noGrp="1"/>
          </p:cNvSpPr>
          <p:nvPr>
            <p:ph type="body" idx="17"/>
          </p:nvPr>
        </p:nvSpPr>
        <p:spPr>
          <a:prstGeom prst="rect">
            <a:avLst/>
          </a:prstGeom>
        </p:spPr>
        <p:txBody>
          <a:bodyPr/>
          <a:lstStyle/>
          <a:p>
            <a:r>
              <a:t>Double-click to edit</a:t>
            </a:r>
          </a:p>
        </p:txBody>
      </p:sp>
      <p:sp>
        <p:nvSpPr>
          <p:cNvPr id="2552" name="Line"/>
          <p:cNvSpPr/>
          <p:nvPr/>
        </p:nvSpPr>
        <p:spPr>
          <a:xfrm flipV="1">
            <a:off x="16294313"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53" name="Line"/>
          <p:cNvSpPr/>
          <p:nvPr/>
        </p:nvSpPr>
        <p:spPr>
          <a:xfrm flipH="1" flipV="1">
            <a:off x="121576" y="5560223"/>
            <a:ext cx="2414084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54" name="Double-click to edit"/>
          <p:cNvSpPr txBox="1">
            <a:spLocks noGrp="1"/>
          </p:cNvSpPr>
          <p:nvPr>
            <p:ph type="body" idx="18"/>
          </p:nvPr>
        </p:nvSpPr>
        <p:spPr>
          <a:prstGeom prst="rect">
            <a:avLst/>
          </a:prstGeom>
        </p:spPr>
        <p:txBody>
          <a:bodyPr/>
          <a:lstStyle/>
          <a:p>
            <a:r>
              <a:t>Double-click to edit</a:t>
            </a:r>
          </a:p>
        </p:txBody>
      </p:sp>
      <p:sp>
        <p:nvSpPr>
          <p:cNvPr id="2555" name="Double-click to edit"/>
          <p:cNvSpPr txBox="1">
            <a:spLocks noGrp="1"/>
          </p:cNvSpPr>
          <p:nvPr>
            <p:ph type="body" idx="19"/>
          </p:nvPr>
        </p:nvSpPr>
        <p:spPr>
          <a:prstGeom prst="rect">
            <a:avLst/>
          </a:prstGeom>
        </p:spPr>
        <p:txBody>
          <a:bodyPr/>
          <a:lstStyle/>
          <a:p>
            <a:r>
              <a:t>Double-click to edit</a:t>
            </a:r>
          </a:p>
        </p:txBody>
      </p:sp>
      <p:sp>
        <p:nvSpPr>
          <p:cNvPr id="2556" name="Double-click to edit"/>
          <p:cNvSpPr txBox="1">
            <a:spLocks noGrp="1"/>
          </p:cNvSpPr>
          <p:nvPr>
            <p:ph type="body" idx="20"/>
          </p:nvPr>
        </p:nvSpPr>
        <p:spPr>
          <a:prstGeom prst="rect">
            <a:avLst/>
          </a:prstGeom>
        </p:spPr>
        <p:txBody>
          <a:bodyPr/>
          <a:lstStyle/>
          <a:p>
            <a:r>
              <a:t>Double-click to edit</a:t>
            </a:r>
          </a:p>
        </p:txBody>
      </p:sp>
      <p:sp>
        <p:nvSpPr>
          <p:cNvPr id="2557" name="Double-click to edit"/>
          <p:cNvSpPr txBox="1">
            <a:spLocks noGrp="1"/>
          </p:cNvSpPr>
          <p:nvPr>
            <p:ph type="body" idx="21"/>
          </p:nvPr>
        </p:nvSpPr>
        <p:spPr>
          <a:prstGeom prst="rect">
            <a:avLst/>
          </a:prstGeom>
        </p:spPr>
        <p:txBody>
          <a:bodyPr/>
          <a:lstStyle/>
          <a:p>
            <a:r>
              <a:t>Double-click to edit</a:t>
            </a:r>
          </a:p>
        </p:txBody>
      </p:sp>
      <p:sp>
        <p:nvSpPr>
          <p:cNvPr id="2558"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59"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60" name="Organization name"/>
          <p:cNvSpPr txBox="1">
            <a:spLocks noGrp="1"/>
          </p:cNvSpPr>
          <p:nvPr>
            <p:ph type="body" idx="22"/>
          </p:nvPr>
        </p:nvSpPr>
        <p:spPr>
          <a:prstGeom prst="rect">
            <a:avLst/>
          </a:prstGeom>
        </p:spPr>
        <p:txBody>
          <a:bodyPr/>
          <a:lstStyle/>
          <a:p>
            <a:r>
              <a:t>Organization name</a:t>
            </a:r>
          </a:p>
        </p:txBody>
      </p:sp>
    </p:spTree>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20C482A-71D2-F046-87E9-42FA142CF1B7}"/>
              </a:ext>
            </a:extLst>
          </p:cNvPr>
          <p:cNvSpPr>
            <a:spLocks noGrp="1"/>
          </p:cNvSpPr>
          <p:nvPr>
            <p:ph type="pic" idx="13"/>
          </p:nvPr>
        </p:nvSpPr>
        <p:spPr>
          <a:xfrm>
            <a:off x="88031" y="89262"/>
            <a:ext cx="24188757" cy="10850052"/>
          </a:xfrm>
          <a:solidFill>
            <a:schemeClr val="bg2">
              <a:lumMod val="90000"/>
            </a:schemeClr>
          </a:solidFill>
        </p:spPr>
      </p:sp>
      <p:sp>
        <p:nvSpPr>
          <p:cNvPr id="2563" name="Double-click to edit"/>
          <p:cNvSpPr txBox="1">
            <a:spLocks noGrp="1"/>
          </p:cNvSpPr>
          <p:nvPr>
            <p:ph type="body" idx="14"/>
          </p:nvPr>
        </p:nvSpPr>
        <p:spPr>
          <a:prstGeom prst="rect">
            <a:avLst/>
          </a:prstGeom>
        </p:spPr>
        <p:txBody>
          <a:bodyPr/>
          <a:lstStyle/>
          <a:p>
            <a:r>
              <a:t>Double-click to edit</a:t>
            </a:r>
          </a:p>
        </p:txBody>
      </p:sp>
      <p:sp>
        <p:nvSpPr>
          <p:cNvPr id="2564" name="Line"/>
          <p:cNvSpPr/>
          <p:nvPr/>
        </p:nvSpPr>
        <p:spPr>
          <a:xfrm flipH="1" flipV="1">
            <a:off x="111697" y="10939313"/>
            <a:ext cx="2418873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6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6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67"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467925F-CD23-D940-B02E-A76FFA65252F}"/>
              </a:ext>
            </a:extLst>
          </p:cNvPr>
          <p:cNvSpPr>
            <a:spLocks noGrp="1"/>
          </p:cNvSpPr>
          <p:nvPr>
            <p:ph type="pic" idx="13"/>
          </p:nvPr>
        </p:nvSpPr>
        <p:spPr>
          <a:xfrm>
            <a:off x="33263" y="0"/>
            <a:ext cx="24300807" cy="10939310"/>
          </a:xfrm>
          <a:solidFill>
            <a:schemeClr val="bg2">
              <a:lumMod val="90000"/>
            </a:schemeClr>
          </a:solidFill>
        </p:spPr>
      </p:sp>
      <p:sp>
        <p:nvSpPr>
          <p:cNvPr id="1698" name="The need statement."/>
          <p:cNvSpPr txBox="1">
            <a:spLocks noGrp="1"/>
          </p:cNvSpPr>
          <p:nvPr>
            <p:ph type="body" idx="14"/>
          </p:nvPr>
        </p:nvSpPr>
        <p:spPr>
          <a:prstGeom prst="rect">
            <a:avLst/>
          </a:prstGeom>
        </p:spPr>
        <p:txBody>
          <a:bodyPr/>
          <a:lstStyle/>
          <a:p>
            <a:r>
              <a:rPr dirty="0"/>
              <a:t>The need statement.</a:t>
            </a:r>
          </a:p>
        </p:txBody>
      </p:sp>
      <p:sp>
        <p:nvSpPr>
          <p:cNvPr id="1699" name="Line"/>
          <p:cNvSpPr/>
          <p:nvPr/>
        </p:nvSpPr>
        <p:spPr>
          <a:xfrm flipH="1" flipV="1">
            <a:off x="116446" y="10939313"/>
            <a:ext cx="2415110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170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dirty="0"/>
          </a:p>
        </p:txBody>
      </p:sp>
      <p:sp>
        <p:nvSpPr>
          <p:cNvPr id="1701"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1702" name="Organization name"/>
          <p:cNvSpPr txBox="1">
            <a:spLocks noGrp="1"/>
          </p:cNvSpPr>
          <p:nvPr>
            <p:ph type="body" idx="15"/>
          </p:nvPr>
        </p:nvSpPr>
        <p:spPr>
          <a:prstGeom prst="rect">
            <a:avLst/>
          </a:prstGeom>
        </p:spPr>
        <p:txBody>
          <a:bodyPr/>
          <a:lstStyle/>
          <a:p>
            <a:r>
              <a:t>Organization name</a:t>
            </a:r>
          </a:p>
        </p:txBody>
      </p:sp>
    </p:spTree>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50FC9BD-60C7-DC48-AAC0-2E7F95386FDB}"/>
              </a:ext>
            </a:extLst>
          </p:cNvPr>
          <p:cNvSpPr>
            <a:spLocks noGrp="1"/>
          </p:cNvSpPr>
          <p:nvPr>
            <p:ph type="pic" idx="13"/>
          </p:nvPr>
        </p:nvSpPr>
        <p:spPr>
          <a:xfrm>
            <a:off x="77978" y="89262"/>
            <a:ext cx="24227319" cy="6396200"/>
          </a:xfrm>
          <a:solidFill>
            <a:schemeClr val="bg2">
              <a:lumMod val="90000"/>
            </a:schemeClr>
          </a:solidFill>
        </p:spPr>
      </p:sp>
      <p:sp>
        <p:nvSpPr>
          <p:cNvPr id="2570" name="Double-click to edit"/>
          <p:cNvSpPr txBox="1">
            <a:spLocks noGrp="1"/>
          </p:cNvSpPr>
          <p:nvPr>
            <p:ph type="body" idx="14"/>
          </p:nvPr>
        </p:nvSpPr>
        <p:spPr>
          <a:prstGeom prst="rect">
            <a:avLst/>
          </a:prstGeom>
        </p:spPr>
        <p:txBody>
          <a:bodyPr/>
          <a:lstStyle/>
          <a:p>
            <a:r>
              <a:t>Double-click to edit</a:t>
            </a:r>
          </a:p>
        </p:txBody>
      </p:sp>
      <p:sp>
        <p:nvSpPr>
          <p:cNvPr id="2571" name="Double-click to edit"/>
          <p:cNvSpPr txBox="1">
            <a:spLocks noGrp="1"/>
          </p:cNvSpPr>
          <p:nvPr>
            <p:ph type="body" idx="15"/>
          </p:nvPr>
        </p:nvSpPr>
        <p:spPr>
          <a:prstGeom prst="rect">
            <a:avLst/>
          </a:prstGeom>
        </p:spPr>
        <p:txBody>
          <a:bodyPr/>
          <a:lstStyle/>
          <a:p>
            <a:r>
              <a:t>Double-click to edit</a:t>
            </a:r>
          </a:p>
        </p:txBody>
      </p:sp>
      <p:sp>
        <p:nvSpPr>
          <p:cNvPr id="2572" name="Line"/>
          <p:cNvSpPr/>
          <p:nvPr/>
        </p:nvSpPr>
        <p:spPr>
          <a:xfrm flipH="1" flipV="1">
            <a:off x="111116" y="6485462"/>
            <a:ext cx="24161768"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7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7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75"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D95B2F-D573-6543-A8D3-AEDDB788024E}"/>
              </a:ext>
            </a:extLst>
          </p:cNvPr>
          <p:cNvSpPr>
            <a:spLocks noGrp="1"/>
          </p:cNvSpPr>
          <p:nvPr>
            <p:ph type="pic" idx="13"/>
          </p:nvPr>
        </p:nvSpPr>
        <p:spPr>
          <a:xfrm>
            <a:off x="72685" y="89262"/>
            <a:ext cx="24220041" cy="9058129"/>
          </a:xfrm>
          <a:solidFill>
            <a:schemeClr val="bg2">
              <a:lumMod val="90000"/>
            </a:schemeClr>
          </a:solidFill>
        </p:spPr>
      </p:sp>
      <p:sp>
        <p:nvSpPr>
          <p:cNvPr id="2578" name="Double-click to edit"/>
          <p:cNvSpPr txBox="1">
            <a:spLocks noGrp="1"/>
          </p:cNvSpPr>
          <p:nvPr>
            <p:ph type="body" idx="14"/>
          </p:nvPr>
        </p:nvSpPr>
        <p:spPr>
          <a:prstGeom prst="rect">
            <a:avLst/>
          </a:prstGeom>
        </p:spPr>
        <p:txBody>
          <a:bodyPr/>
          <a:lstStyle/>
          <a:p>
            <a:r>
              <a:t>Double-click to edit</a:t>
            </a:r>
          </a:p>
        </p:txBody>
      </p:sp>
      <p:sp>
        <p:nvSpPr>
          <p:cNvPr id="2579" name="Double-click to edit"/>
          <p:cNvSpPr txBox="1">
            <a:spLocks noGrp="1"/>
          </p:cNvSpPr>
          <p:nvPr>
            <p:ph type="body" idx="15"/>
          </p:nvPr>
        </p:nvSpPr>
        <p:spPr>
          <a:prstGeom prst="rect">
            <a:avLst/>
          </a:prstGeom>
        </p:spPr>
        <p:txBody>
          <a:bodyPr/>
          <a:lstStyle/>
          <a:p>
            <a:r>
              <a:t>Double-click to edit</a:t>
            </a:r>
          </a:p>
        </p:txBody>
      </p:sp>
      <p:sp>
        <p:nvSpPr>
          <p:cNvPr id="2580" name="Line"/>
          <p:cNvSpPr/>
          <p:nvPr/>
        </p:nvSpPr>
        <p:spPr>
          <a:xfrm flipH="1" flipV="1">
            <a:off x="114883" y="9147393"/>
            <a:ext cx="24139005"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8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8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83"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D6ADD9C-6DC0-3F49-9D2D-7F181DFE59FF}"/>
              </a:ext>
            </a:extLst>
          </p:cNvPr>
          <p:cNvSpPr>
            <a:spLocks noGrp="1"/>
          </p:cNvSpPr>
          <p:nvPr>
            <p:ph type="pic" idx="14"/>
          </p:nvPr>
        </p:nvSpPr>
        <p:spPr>
          <a:xfrm>
            <a:off x="12213236" y="89262"/>
            <a:ext cx="12121212" cy="9058132"/>
          </a:xfrm>
          <a:solidFill>
            <a:schemeClr val="bg2">
              <a:lumMod val="90000"/>
            </a:schemeClr>
          </a:solidFill>
        </p:spPr>
      </p:sp>
      <p:sp>
        <p:nvSpPr>
          <p:cNvPr id="5" name="Picture Placeholder 4">
            <a:extLst>
              <a:ext uri="{FF2B5EF4-FFF2-40B4-BE49-F238E27FC236}">
                <a16:creationId xmlns:a16="http://schemas.microsoft.com/office/drawing/2014/main" id="{D9FEBBA6-51CE-F64D-B2AA-ABD69D23FD6F}"/>
              </a:ext>
            </a:extLst>
          </p:cNvPr>
          <p:cNvSpPr>
            <a:spLocks noGrp="1"/>
          </p:cNvSpPr>
          <p:nvPr>
            <p:ph type="pic" idx="13"/>
          </p:nvPr>
        </p:nvSpPr>
        <p:spPr>
          <a:xfrm>
            <a:off x="87436" y="108252"/>
            <a:ext cx="12095813" cy="9039140"/>
          </a:xfrm>
          <a:solidFill>
            <a:schemeClr val="bg2">
              <a:lumMod val="90000"/>
            </a:schemeClr>
          </a:solidFill>
        </p:spPr>
      </p:sp>
      <p:sp>
        <p:nvSpPr>
          <p:cNvPr id="2587" name="Line"/>
          <p:cNvSpPr/>
          <p:nvPr/>
        </p:nvSpPr>
        <p:spPr>
          <a:xfrm flipV="1">
            <a:off x="12192000" y="0"/>
            <a:ext cx="0" cy="9155463"/>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88" name="Double-click to edit"/>
          <p:cNvSpPr txBox="1">
            <a:spLocks noGrp="1"/>
          </p:cNvSpPr>
          <p:nvPr>
            <p:ph type="body" idx="15"/>
          </p:nvPr>
        </p:nvSpPr>
        <p:spPr>
          <a:prstGeom prst="rect">
            <a:avLst/>
          </a:prstGeom>
        </p:spPr>
        <p:txBody>
          <a:bodyPr/>
          <a:lstStyle/>
          <a:p>
            <a:r>
              <a:t>Double-click to edit</a:t>
            </a:r>
          </a:p>
        </p:txBody>
      </p:sp>
      <p:sp>
        <p:nvSpPr>
          <p:cNvPr id="2589" name="Double-click to edit"/>
          <p:cNvSpPr txBox="1">
            <a:spLocks noGrp="1"/>
          </p:cNvSpPr>
          <p:nvPr>
            <p:ph type="body" idx="16"/>
          </p:nvPr>
        </p:nvSpPr>
        <p:spPr>
          <a:prstGeom prst="rect">
            <a:avLst/>
          </a:prstGeom>
        </p:spPr>
        <p:txBody>
          <a:bodyPr/>
          <a:lstStyle/>
          <a:p>
            <a:r>
              <a:t>Double-click to edit</a:t>
            </a:r>
          </a:p>
        </p:txBody>
      </p:sp>
      <p:sp>
        <p:nvSpPr>
          <p:cNvPr id="2590" name="Line"/>
          <p:cNvSpPr/>
          <p:nvPr/>
        </p:nvSpPr>
        <p:spPr>
          <a:xfrm flipH="1" flipV="1">
            <a:off x="91355" y="9147393"/>
            <a:ext cx="24201290"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9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59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593"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BAA0849-7272-CC44-BCC7-F96C5879228F}"/>
              </a:ext>
            </a:extLst>
          </p:cNvPr>
          <p:cNvSpPr>
            <a:spLocks noGrp="1"/>
          </p:cNvSpPr>
          <p:nvPr>
            <p:ph type="pic" sz="half" idx="15"/>
          </p:nvPr>
        </p:nvSpPr>
        <p:spPr>
          <a:xfrm>
            <a:off x="63801" y="33725"/>
            <a:ext cx="8144477" cy="9097101"/>
          </a:xfrm>
          <a:solidFill>
            <a:schemeClr val="bg2">
              <a:lumMod val="90000"/>
            </a:schemeClr>
          </a:solidFill>
        </p:spPr>
      </p:sp>
      <p:sp>
        <p:nvSpPr>
          <p:cNvPr id="5" name="Picture Placeholder 4">
            <a:extLst>
              <a:ext uri="{FF2B5EF4-FFF2-40B4-BE49-F238E27FC236}">
                <a16:creationId xmlns:a16="http://schemas.microsoft.com/office/drawing/2014/main" id="{75F63765-DFEC-B64F-8739-46976457B2CC}"/>
              </a:ext>
            </a:extLst>
          </p:cNvPr>
          <p:cNvSpPr>
            <a:spLocks noGrp="1"/>
          </p:cNvSpPr>
          <p:nvPr>
            <p:ph type="pic" sz="half" idx="13"/>
          </p:nvPr>
        </p:nvSpPr>
        <p:spPr>
          <a:xfrm>
            <a:off x="8237191" y="89262"/>
            <a:ext cx="7930124" cy="9074700"/>
          </a:xfrm>
          <a:solidFill>
            <a:schemeClr val="bg2">
              <a:lumMod val="90000"/>
            </a:schemeClr>
          </a:solidFill>
        </p:spPr>
      </p:sp>
      <p:sp>
        <p:nvSpPr>
          <p:cNvPr id="7" name="Picture Placeholder 6">
            <a:extLst>
              <a:ext uri="{FF2B5EF4-FFF2-40B4-BE49-F238E27FC236}">
                <a16:creationId xmlns:a16="http://schemas.microsoft.com/office/drawing/2014/main" id="{55BF595D-CD2C-1140-B110-79AA4860C94E}"/>
              </a:ext>
            </a:extLst>
          </p:cNvPr>
          <p:cNvSpPr>
            <a:spLocks noGrp="1"/>
          </p:cNvSpPr>
          <p:nvPr>
            <p:ph type="pic" sz="half" idx="14"/>
          </p:nvPr>
        </p:nvSpPr>
        <p:spPr>
          <a:xfrm>
            <a:off x="16171589" y="33725"/>
            <a:ext cx="8123191" cy="9130236"/>
          </a:xfrm>
          <a:solidFill>
            <a:schemeClr val="bg2">
              <a:lumMod val="90000"/>
            </a:schemeClr>
          </a:solidFill>
        </p:spPr>
      </p:sp>
      <p:sp>
        <p:nvSpPr>
          <p:cNvPr id="2598" name="Line"/>
          <p:cNvSpPr/>
          <p:nvPr/>
        </p:nvSpPr>
        <p:spPr>
          <a:xfrm flipV="1">
            <a:off x="8212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599" name="Line"/>
          <p:cNvSpPr/>
          <p:nvPr/>
        </p:nvSpPr>
        <p:spPr>
          <a:xfrm flipV="1">
            <a:off x="16167314"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00" name="Double-click to edit"/>
          <p:cNvSpPr txBox="1">
            <a:spLocks noGrp="1"/>
          </p:cNvSpPr>
          <p:nvPr>
            <p:ph type="body" idx="16"/>
          </p:nvPr>
        </p:nvSpPr>
        <p:spPr>
          <a:prstGeom prst="rect">
            <a:avLst/>
          </a:prstGeom>
        </p:spPr>
        <p:txBody>
          <a:bodyPr/>
          <a:lstStyle/>
          <a:p>
            <a:r>
              <a:t>Double-click to edit</a:t>
            </a:r>
          </a:p>
        </p:txBody>
      </p:sp>
      <p:sp>
        <p:nvSpPr>
          <p:cNvPr id="2601" name="Double-click to edit"/>
          <p:cNvSpPr txBox="1">
            <a:spLocks noGrp="1"/>
          </p:cNvSpPr>
          <p:nvPr>
            <p:ph type="body" idx="17"/>
          </p:nvPr>
        </p:nvSpPr>
        <p:spPr>
          <a:prstGeom prst="rect">
            <a:avLst/>
          </a:prstGeom>
        </p:spPr>
        <p:txBody>
          <a:bodyPr/>
          <a:lstStyle/>
          <a:p>
            <a:r>
              <a:t>Double-click to edit</a:t>
            </a:r>
          </a:p>
        </p:txBody>
      </p:sp>
      <p:sp>
        <p:nvSpPr>
          <p:cNvPr id="2602" name="Line"/>
          <p:cNvSpPr/>
          <p:nvPr/>
        </p:nvSpPr>
        <p:spPr>
          <a:xfrm flipH="1" flipV="1">
            <a:off x="109071" y="9147393"/>
            <a:ext cx="2416585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0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0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05"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404BB2A-085A-354B-8614-A7245D10A375}"/>
              </a:ext>
            </a:extLst>
          </p:cNvPr>
          <p:cNvSpPr>
            <a:spLocks noGrp="1"/>
          </p:cNvSpPr>
          <p:nvPr>
            <p:ph type="pic" sz="half" idx="14"/>
          </p:nvPr>
        </p:nvSpPr>
        <p:spPr>
          <a:xfrm>
            <a:off x="68233" y="84425"/>
            <a:ext cx="8550376" cy="9058131"/>
          </a:xfrm>
          <a:solidFill>
            <a:schemeClr val="bg2">
              <a:lumMod val="90000"/>
            </a:schemeClr>
          </a:solidFill>
        </p:spPr>
      </p:sp>
      <p:sp>
        <p:nvSpPr>
          <p:cNvPr id="5" name="Picture Placeholder 4">
            <a:extLst>
              <a:ext uri="{FF2B5EF4-FFF2-40B4-BE49-F238E27FC236}">
                <a16:creationId xmlns:a16="http://schemas.microsoft.com/office/drawing/2014/main" id="{0BC968EB-6A06-9A46-A468-099A34335C35}"/>
              </a:ext>
            </a:extLst>
          </p:cNvPr>
          <p:cNvSpPr>
            <a:spLocks noGrp="1"/>
          </p:cNvSpPr>
          <p:nvPr>
            <p:ph type="pic" idx="13"/>
          </p:nvPr>
        </p:nvSpPr>
        <p:spPr>
          <a:xfrm>
            <a:off x="8593412" y="93615"/>
            <a:ext cx="15706842" cy="9048941"/>
          </a:xfrm>
          <a:solidFill>
            <a:schemeClr val="bg2">
              <a:lumMod val="90000"/>
            </a:schemeClr>
          </a:solidFill>
        </p:spPr>
      </p:sp>
      <p:sp>
        <p:nvSpPr>
          <p:cNvPr id="2609"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10" name="Double-click to edit"/>
          <p:cNvSpPr txBox="1">
            <a:spLocks noGrp="1"/>
          </p:cNvSpPr>
          <p:nvPr>
            <p:ph type="body" idx="15"/>
          </p:nvPr>
        </p:nvSpPr>
        <p:spPr>
          <a:prstGeom prst="rect">
            <a:avLst/>
          </a:prstGeom>
        </p:spPr>
        <p:txBody>
          <a:bodyPr/>
          <a:lstStyle/>
          <a:p>
            <a:r>
              <a:t>Double-click to edit</a:t>
            </a:r>
          </a:p>
        </p:txBody>
      </p:sp>
      <p:sp>
        <p:nvSpPr>
          <p:cNvPr id="2611" name="Double-click to edit"/>
          <p:cNvSpPr txBox="1">
            <a:spLocks noGrp="1"/>
          </p:cNvSpPr>
          <p:nvPr>
            <p:ph type="body" idx="16"/>
          </p:nvPr>
        </p:nvSpPr>
        <p:spPr>
          <a:prstGeom prst="rect">
            <a:avLst/>
          </a:prstGeom>
        </p:spPr>
        <p:txBody>
          <a:bodyPr/>
          <a:lstStyle/>
          <a:p>
            <a:r>
              <a:t>Double-click to edit</a:t>
            </a:r>
          </a:p>
        </p:txBody>
      </p:sp>
      <p:sp>
        <p:nvSpPr>
          <p:cNvPr id="2612" name="Line"/>
          <p:cNvSpPr/>
          <p:nvPr/>
        </p:nvSpPr>
        <p:spPr>
          <a:xfrm flipH="1" flipV="1">
            <a:off x="117909" y="9147393"/>
            <a:ext cx="24148183"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13"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14"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15" name="Organization name"/>
          <p:cNvSpPr txBox="1">
            <a:spLocks noGrp="1"/>
          </p:cNvSpPr>
          <p:nvPr>
            <p:ph type="body" idx="17"/>
          </p:nvPr>
        </p:nvSpPr>
        <p:spPr>
          <a:prstGeom prst="rect">
            <a:avLst/>
          </a:prstGeom>
        </p:spPr>
        <p:txBody>
          <a:bodyPr/>
          <a:lstStyle/>
          <a:p>
            <a:r>
              <a:t>Organization name</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640D39A-7693-9743-8D2E-EB1130BA3CDC}"/>
              </a:ext>
            </a:extLst>
          </p:cNvPr>
          <p:cNvSpPr>
            <a:spLocks noGrp="1"/>
          </p:cNvSpPr>
          <p:nvPr>
            <p:ph type="pic" sz="half" idx="15"/>
          </p:nvPr>
        </p:nvSpPr>
        <p:spPr>
          <a:xfrm>
            <a:off x="72988" y="84428"/>
            <a:ext cx="8525779" cy="4626430"/>
          </a:xfrm>
          <a:solidFill>
            <a:schemeClr val="bg2">
              <a:lumMod val="90000"/>
            </a:schemeClr>
          </a:solidFill>
        </p:spPr>
      </p:sp>
      <p:sp>
        <p:nvSpPr>
          <p:cNvPr id="5" name="Picture Placeholder 4">
            <a:extLst>
              <a:ext uri="{FF2B5EF4-FFF2-40B4-BE49-F238E27FC236}">
                <a16:creationId xmlns:a16="http://schemas.microsoft.com/office/drawing/2014/main" id="{BC0EBC05-4D80-3645-98B8-C58F86F93C35}"/>
              </a:ext>
            </a:extLst>
          </p:cNvPr>
          <p:cNvSpPr>
            <a:spLocks noGrp="1"/>
          </p:cNvSpPr>
          <p:nvPr>
            <p:ph type="pic" sz="half" idx="13"/>
          </p:nvPr>
        </p:nvSpPr>
        <p:spPr>
          <a:xfrm>
            <a:off x="91114" y="4710856"/>
            <a:ext cx="8506530" cy="4431702"/>
          </a:xfrm>
          <a:solidFill>
            <a:schemeClr val="bg2">
              <a:lumMod val="90000"/>
            </a:schemeClr>
          </a:solidFill>
        </p:spPr>
      </p:sp>
      <p:sp>
        <p:nvSpPr>
          <p:cNvPr id="7" name="Picture Placeholder 6">
            <a:extLst>
              <a:ext uri="{FF2B5EF4-FFF2-40B4-BE49-F238E27FC236}">
                <a16:creationId xmlns:a16="http://schemas.microsoft.com/office/drawing/2014/main" id="{5FB3C0FE-1C76-5147-8D8B-0B3EB301BB0F}"/>
              </a:ext>
            </a:extLst>
          </p:cNvPr>
          <p:cNvSpPr>
            <a:spLocks noGrp="1"/>
          </p:cNvSpPr>
          <p:nvPr>
            <p:ph type="pic" idx="14"/>
          </p:nvPr>
        </p:nvSpPr>
        <p:spPr>
          <a:xfrm>
            <a:off x="8588058" y="89262"/>
            <a:ext cx="15718082" cy="9053296"/>
          </a:xfrm>
          <a:solidFill>
            <a:schemeClr val="bg2">
              <a:lumMod val="90000"/>
            </a:schemeClr>
          </a:solidFill>
        </p:spPr>
      </p:sp>
      <p:sp>
        <p:nvSpPr>
          <p:cNvPr id="2620" name="Line"/>
          <p:cNvSpPr/>
          <p:nvPr/>
        </p:nvSpPr>
        <p:spPr>
          <a:xfrm flipV="1">
            <a:off x="8593412" y="-1"/>
            <a:ext cx="1" cy="9142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21" name="Double-click to edit"/>
          <p:cNvSpPr txBox="1">
            <a:spLocks noGrp="1"/>
          </p:cNvSpPr>
          <p:nvPr>
            <p:ph type="body" idx="16"/>
          </p:nvPr>
        </p:nvSpPr>
        <p:spPr>
          <a:prstGeom prst="rect">
            <a:avLst/>
          </a:prstGeom>
        </p:spPr>
        <p:txBody>
          <a:bodyPr/>
          <a:lstStyle/>
          <a:p>
            <a:r>
              <a:t>Double-click to edit</a:t>
            </a:r>
          </a:p>
        </p:txBody>
      </p:sp>
      <p:sp>
        <p:nvSpPr>
          <p:cNvPr id="2622" name="Double-click to edit"/>
          <p:cNvSpPr txBox="1">
            <a:spLocks noGrp="1"/>
          </p:cNvSpPr>
          <p:nvPr>
            <p:ph type="body" idx="17"/>
          </p:nvPr>
        </p:nvSpPr>
        <p:spPr>
          <a:prstGeom prst="rect">
            <a:avLst/>
          </a:prstGeom>
        </p:spPr>
        <p:txBody>
          <a:bodyPr/>
          <a:lstStyle/>
          <a:p>
            <a:r>
              <a:t>Double-click to edit</a:t>
            </a:r>
          </a:p>
        </p:txBody>
      </p:sp>
      <p:sp>
        <p:nvSpPr>
          <p:cNvPr id="2623" name="Line"/>
          <p:cNvSpPr/>
          <p:nvPr/>
        </p:nvSpPr>
        <p:spPr>
          <a:xfrm flipH="1" flipV="1">
            <a:off x="99738" y="9147393"/>
            <a:ext cx="24184524"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24" name="Line"/>
          <p:cNvSpPr/>
          <p:nvPr/>
        </p:nvSpPr>
        <p:spPr>
          <a:xfrm flipH="1" flipV="1">
            <a:off x="145483" y="4706021"/>
            <a:ext cx="8397882"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25"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26"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27" name="Organization name"/>
          <p:cNvSpPr txBox="1">
            <a:spLocks noGrp="1"/>
          </p:cNvSpPr>
          <p:nvPr>
            <p:ph type="body" idx="18"/>
          </p:nvPr>
        </p:nvSpPr>
        <p:spPr>
          <a:prstGeom prst="rect">
            <a:avLst/>
          </a:prstGeom>
        </p:spPr>
        <p:txBody>
          <a:bodyPr/>
          <a:lstStyle/>
          <a:p>
            <a:r>
              <a:t>Organization name</a:t>
            </a:r>
          </a:p>
        </p:txBody>
      </p:sp>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F22EB02-8F8E-6447-9D0C-F930832F56F3}"/>
              </a:ext>
            </a:extLst>
          </p:cNvPr>
          <p:cNvSpPr>
            <a:spLocks noGrp="1"/>
          </p:cNvSpPr>
          <p:nvPr>
            <p:ph type="pic" idx="15"/>
          </p:nvPr>
        </p:nvSpPr>
        <p:spPr>
          <a:xfrm>
            <a:off x="66456" y="127342"/>
            <a:ext cx="5567819" cy="12775314"/>
          </a:xfrm>
          <a:solidFill>
            <a:schemeClr val="bg2">
              <a:lumMod val="90000"/>
            </a:schemeClr>
          </a:solidFill>
        </p:spPr>
      </p:sp>
      <p:sp>
        <p:nvSpPr>
          <p:cNvPr id="5" name="Picture Placeholder 4">
            <a:extLst>
              <a:ext uri="{FF2B5EF4-FFF2-40B4-BE49-F238E27FC236}">
                <a16:creationId xmlns:a16="http://schemas.microsoft.com/office/drawing/2014/main" id="{654627F3-762F-4547-AF0E-0DED26F706C6}"/>
              </a:ext>
            </a:extLst>
          </p:cNvPr>
          <p:cNvSpPr>
            <a:spLocks noGrp="1"/>
          </p:cNvSpPr>
          <p:nvPr>
            <p:ph type="pic" sz="half" idx="13"/>
          </p:nvPr>
        </p:nvSpPr>
        <p:spPr>
          <a:xfrm>
            <a:off x="5652906" y="124457"/>
            <a:ext cx="5372429" cy="9082347"/>
          </a:xfrm>
          <a:solidFill>
            <a:schemeClr val="bg2">
              <a:lumMod val="90000"/>
            </a:schemeClr>
          </a:solidFill>
        </p:spPr>
      </p:sp>
      <p:sp>
        <p:nvSpPr>
          <p:cNvPr id="7" name="Picture Placeholder 6">
            <a:extLst>
              <a:ext uri="{FF2B5EF4-FFF2-40B4-BE49-F238E27FC236}">
                <a16:creationId xmlns:a16="http://schemas.microsoft.com/office/drawing/2014/main" id="{794AAABB-63F5-7341-AD40-567C85F38F5C}"/>
              </a:ext>
            </a:extLst>
          </p:cNvPr>
          <p:cNvSpPr>
            <a:spLocks noGrp="1"/>
          </p:cNvSpPr>
          <p:nvPr>
            <p:ph type="pic" idx="14"/>
          </p:nvPr>
        </p:nvSpPr>
        <p:spPr>
          <a:xfrm>
            <a:off x="11043965" y="89262"/>
            <a:ext cx="13273578" cy="9117542"/>
          </a:xfrm>
          <a:solidFill>
            <a:schemeClr val="bg2">
              <a:lumMod val="90000"/>
            </a:schemeClr>
          </a:solidFill>
        </p:spPr>
      </p:sp>
      <p:sp>
        <p:nvSpPr>
          <p:cNvPr id="2632" name="Line"/>
          <p:cNvSpPr/>
          <p:nvPr/>
        </p:nvSpPr>
        <p:spPr>
          <a:xfrm flipV="1">
            <a:off x="11044726" y="-1"/>
            <a:ext cx="1" cy="9285558"/>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33" name="Double-click to edit"/>
          <p:cNvSpPr txBox="1">
            <a:spLocks noGrp="1"/>
          </p:cNvSpPr>
          <p:nvPr>
            <p:ph type="body" idx="16"/>
          </p:nvPr>
        </p:nvSpPr>
        <p:spPr>
          <a:prstGeom prst="rect">
            <a:avLst/>
          </a:prstGeom>
        </p:spPr>
        <p:txBody>
          <a:bodyPr/>
          <a:lstStyle/>
          <a:p>
            <a:r>
              <a:t>Double-click to edit</a:t>
            </a:r>
          </a:p>
        </p:txBody>
      </p:sp>
      <p:sp>
        <p:nvSpPr>
          <p:cNvPr id="2634" name="Double-click to edit"/>
          <p:cNvSpPr txBox="1">
            <a:spLocks noGrp="1"/>
          </p:cNvSpPr>
          <p:nvPr>
            <p:ph type="body" idx="17"/>
          </p:nvPr>
        </p:nvSpPr>
        <p:spPr>
          <a:prstGeom prst="rect">
            <a:avLst/>
          </a:prstGeom>
        </p:spPr>
        <p:txBody>
          <a:bodyPr/>
          <a:lstStyle/>
          <a:p>
            <a:r>
              <a:t>Double-click to edit</a:t>
            </a:r>
          </a:p>
        </p:txBody>
      </p:sp>
      <p:sp>
        <p:nvSpPr>
          <p:cNvPr id="2635" name="Line"/>
          <p:cNvSpPr/>
          <p:nvPr/>
        </p:nvSpPr>
        <p:spPr>
          <a:xfrm flipV="1">
            <a:off x="5652907" y="4553"/>
            <a:ext cx="1" cy="1286471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36"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3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38" name="Organization name"/>
          <p:cNvSpPr txBox="1">
            <a:spLocks noGrp="1"/>
          </p:cNvSpPr>
          <p:nvPr>
            <p:ph type="body" idx="18"/>
          </p:nvPr>
        </p:nvSpPr>
        <p:spPr>
          <a:prstGeom prst="rect">
            <a:avLst/>
          </a:prstGeom>
        </p:spPr>
        <p:txBody>
          <a:bodyPr/>
          <a:lstStyle/>
          <a:p>
            <a:r>
              <a:t>Organization name</a:t>
            </a:r>
          </a:p>
        </p:txBody>
      </p:sp>
      <p:sp>
        <p:nvSpPr>
          <p:cNvPr id="2639" name="Line"/>
          <p:cNvSpPr/>
          <p:nvPr/>
        </p:nvSpPr>
        <p:spPr>
          <a:xfrm flipH="1" flipV="1">
            <a:off x="5621352" y="9222444"/>
            <a:ext cx="18826729"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42"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43" name="Organization name"/>
          <p:cNvSpPr txBox="1">
            <a:spLocks noGrp="1"/>
          </p:cNvSpPr>
          <p:nvPr>
            <p:ph type="body" idx="13"/>
          </p:nvPr>
        </p:nvSpPr>
        <p:spPr>
          <a:prstGeom prst="rect">
            <a:avLst/>
          </a:prstGeom>
        </p:spPr>
        <p:txBody>
          <a:bodyPr/>
          <a:lstStyle/>
          <a:p>
            <a:r>
              <a:t>Organization name</a:t>
            </a:r>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335BE4-92DD-9143-96D8-EED1C7470497}"/>
              </a:ext>
            </a:extLst>
          </p:cNvPr>
          <p:cNvSpPr>
            <a:spLocks noGrp="1"/>
          </p:cNvSpPr>
          <p:nvPr>
            <p:ph type="pic" idx="13"/>
          </p:nvPr>
        </p:nvSpPr>
        <p:spPr>
          <a:xfrm>
            <a:off x="68720" y="62028"/>
            <a:ext cx="12123280" cy="12736366"/>
          </a:xfrm>
          <a:solidFill>
            <a:schemeClr val="bg2">
              <a:lumMod val="90000"/>
            </a:schemeClr>
          </a:solidFill>
        </p:spPr>
      </p:sp>
      <p:sp>
        <p:nvSpPr>
          <p:cNvPr id="5" name="Picture Placeholder 4">
            <a:extLst>
              <a:ext uri="{FF2B5EF4-FFF2-40B4-BE49-F238E27FC236}">
                <a16:creationId xmlns:a16="http://schemas.microsoft.com/office/drawing/2014/main" id="{7A68D044-DA28-7B43-B45C-BCEA99F86A31}"/>
              </a:ext>
            </a:extLst>
          </p:cNvPr>
          <p:cNvSpPr>
            <a:spLocks noGrp="1"/>
          </p:cNvSpPr>
          <p:nvPr>
            <p:ph type="pic" idx="14"/>
          </p:nvPr>
        </p:nvSpPr>
        <p:spPr>
          <a:xfrm>
            <a:off x="12191999" y="62028"/>
            <a:ext cx="12099287" cy="12736365"/>
          </a:xfrm>
          <a:solidFill>
            <a:schemeClr val="bg2">
              <a:lumMod val="90000"/>
            </a:schemeClr>
          </a:solidFill>
        </p:spPr>
      </p:sp>
      <p:sp>
        <p:nvSpPr>
          <p:cNvPr id="2647"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48" name="Organization name"/>
          <p:cNvSpPr txBox="1">
            <a:spLocks noGrp="1"/>
          </p:cNvSpPr>
          <p:nvPr>
            <p:ph type="body" idx="15"/>
          </p:nvPr>
        </p:nvSpPr>
        <p:spPr>
          <a:prstGeom prst="rect">
            <a:avLst/>
          </a:prstGeom>
        </p:spPr>
        <p:txBody>
          <a:bodyPr/>
          <a:lstStyle/>
          <a:p>
            <a:r>
              <a:t>Organization name</a:t>
            </a:r>
          </a:p>
        </p:txBody>
      </p:sp>
      <p:sp>
        <p:nvSpPr>
          <p:cNvPr id="2649"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50"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Tree>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D686688-EE23-7844-A64B-3AFD479C2021}"/>
              </a:ext>
            </a:extLst>
          </p:cNvPr>
          <p:cNvSpPr>
            <a:spLocks noGrp="1"/>
          </p:cNvSpPr>
          <p:nvPr>
            <p:ph type="pic" idx="14"/>
          </p:nvPr>
        </p:nvSpPr>
        <p:spPr>
          <a:xfrm>
            <a:off x="138368" y="89263"/>
            <a:ext cx="12040052" cy="6396200"/>
          </a:xfrm>
          <a:solidFill>
            <a:schemeClr val="bg2">
              <a:lumMod val="90000"/>
            </a:schemeClr>
          </a:solidFill>
        </p:spPr>
      </p:sp>
      <p:sp>
        <p:nvSpPr>
          <p:cNvPr id="5" name="Picture Placeholder 4">
            <a:extLst>
              <a:ext uri="{FF2B5EF4-FFF2-40B4-BE49-F238E27FC236}">
                <a16:creationId xmlns:a16="http://schemas.microsoft.com/office/drawing/2014/main" id="{1DB3D811-4AC8-A548-AB1A-C1876F248F8C}"/>
              </a:ext>
            </a:extLst>
          </p:cNvPr>
          <p:cNvSpPr>
            <a:spLocks noGrp="1"/>
          </p:cNvSpPr>
          <p:nvPr>
            <p:ph type="pic" idx="15"/>
          </p:nvPr>
        </p:nvSpPr>
        <p:spPr>
          <a:xfrm>
            <a:off x="121435" y="6485462"/>
            <a:ext cx="12058573" cy="6344441"/>
          </a:xfrm>
          <a:solidFill>
            <a:schemeClr val="bg2">
              <a:lumMod val="90000"/>
            </a:schemeClr>
          </a:solidFill>
        </p:spPr>
      </p:sp>
      <p:sp>
        <p:nvSpPr>
          <p:cNvPr id="7" name="Picture Placeholder 6">
            <a:extLst>
              <a:ext uri="{FF2B5EF4-FFF2-40B4-BE49-F238E27FC236}">
                <a16:creationId xmlns:a16="http://schemas.microsoft.com/office/drawing/2014/main" id="{E7DBB173-0DD2-2946-8A92-A3BB36F4F92C}"/>
              </a:ext>
            </a:extLst>
          </p:cNvPr>
          <p:cNvSpPr>
            <a:spLocks noGrp="1"/>
          </p:cNvSpPr>
          <p:nvPr>
            <p:ph type="pic" idx="13"/>
          </p:nvPr>
        </p:nvSpPr>
        <p:spPr>
          <a:xfrm>
            <a:off x="12225663" y="62028"/>
            <a:ext cx="12036902" cy="12736366"/>
          </a:xfrm>
          <a:solidFill>
            <a:schemeClr val="bg2">
              <a:lumMod val="90000"/>
            </a:schemeClr>
          </a:solidFill>
        </p:spPr>
      </p:sp>
      <p:sp>
        <p:nvSpPr>
          <p:cNvPr id="2655" name="Line"/>
          <p:cNvSpPr/>
          <p:nvPr/>
        </p:nvSpPr>
        <p:spPr>
          <a:xfrm flipV="1">
            <a:off x="12191999" y="0"/>
            <a:ext cx="1" cy="13716000"/>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56" name="Line"/>
          <p:cNvSpPr/>
          <p:nvPr/>
        </p:nvSpPr>
        <p:spPr>
          <a:xfrm flipH="1" flipV="1">
            <a:off x="82582" y="6485462"/>
            <a:ext cx="12118987" cy="1"/>
          </a:xfrm>
          <a:prstGeom prst="line">
            <a:avLst/>
          </a:prstGeom>
          <a:ln w="177800">
            <a:solidFill>
              <a:srgbClr val="FFFFFF"/>
            </a:solidFill>
            <a:miter lim="400000"/>
          </a:ln>
        </p:spPr>
        <p:txBody>
          <a:bodyPr lIns="45719" rIns="45719" anchor="ctr"/>
          <a:lstStyle/>
          <a:p>
            <a:pPr defTabSz="584200">
              <a:defRPr sz="3000">
                <a:solidFill>
                  <a:srgbClr val="FFFFFF"/>
                </a:solidFill>
              </a:defRPr>
            </a:pPr>
            <a:endParaRPr/>
          </a:p>
        </p:txBody>
      </p:sp>
      <p:sp>
        <p:nvSpPr>
          <p:cNvPr id="2657" name="Rectangle"/>
          <p:cNvSpPr/>
          <p:nvPr/>
        </p:nvSpPr>
        <p:spPr>
          <a:xfrm>
            <a:off x="92713" y="89262"/>
            <a:ext cx="24206201" cy="13533122"/>
          </a:xfrm>
          <a:prstGeom prst="rect">
            <a:avLst/>
          </a:prstGeom>
          <a:ln w="177800">
            <a:solidFill>
              <a:srgbClr val="FFFFFF"/>
            </a:solidFill>
            <a:miter lim="400000"/>
          </a:ln>
        </p:spPr>
        <p:txBody>
          <a:bodyPr lIns="40183" tIns="40183" rIns="40183" bIns="40183" anchor="ctr"/>
          <a:lstStyle/>
          <a:p>
            <a:pPr defTabSz="589359">
              <a:defRPr sz="7900">
                <a:solidFill>
                  <a:srgbClr val="FFFFFF"/>
                </a:solidFill>
                <a:latin typeface="Helvetica Neue Thin"/>
                <a:ea typeface="Helvetica Neue Thin"/>
                <a:cs typeface="Helvetica Neue Thin"/>
                <a:sym typeface="Helvetica Neue Thin"/>
              </a:defRPr>
            </a:pPr>
            <a:endParaRPr/>
          </a:p>
        </p:txBody>
      </p:sp>
      <p:sp>
        <p:nvSpPr>
          <p:cNvPr id="2658" name="Rectangle"/>
          <p:cNvSpPr/>
          <p:nvPr/>
        </p:nvSpPr>
        <p:spPr>
          <a:xfrm>
            <a:off x="1323" y="12736286"/>
            <a:ext cx="24381354" cy="979715"/>
          </a:xfrm>
          <a:prstGeom prst="rect">
            <a:avLst/>
          </a:prstGeom>
          <a:solidFill>
            <a:srgbClr val="FFFFFF"/>
          </a:solidFill>
          <a:ln w="3175">
            <a:miter lim="400000"/>
          </a:ln>
        </p:spPr>
        <p:txBody>
          <a:bodyPr lIns="45719" rIns="45719" anchor="ctr"/>
          <a:lstStyle/>
          <a:p>
            <a:pPr defTabSz="584200">
              <a:defRPr sz="3000">
                <a:solidFill>
                  <a:srgbClr val="FFFFFF"/>
                </a:solidFill>
              </a:defRPr>
            </a:pPr>
            <a:endParaRPr/>
          </a:p>
        </p:txBody>
      </p:sp>
      <p:sp>
        <p:nvSpPr>
          <p:cNvPr id="2659" name="Organization name"/>
          <p:cNvSpPr txBox="1">
            <a:spLocks noGrp="1"/>
          </p:cNvSpPr>
          <p:nvPr>
            <p:ph type="body" idx="16"/>
          </p:nvPr>
        </p:nvSpPr>
        <p:spPr>
          <a:prstGeom prst="rect">
            <a:avLst/>
          </a:prstGeom>
        </p:spPr>
        <p:txBody>
          <a:bodyPr/>
          <a:lstStyle/>
          <a:p>
            <a:r>
              <a:t>Organization name</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Neue Light"/>
        <a:ea typeface="Helvetica Neue Light"/>
        <a:cs typeface="Helvetica Neue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5719" tIns="45719" rIns="45719" bIns="45719"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Neue Light"/>
        <a:ea typeface="Helvetica Neue Light"/>
        <a:cs typeface="Helvetica Neue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5719" tIns="45719" rIns="45719" bIns="45719"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5719" tIns="45719" rIns="45719" bIns="45719"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725</TotalTime>
  <Words>1043</Words>
  <Application>Microsoft Macintosh PowerPoint</Application>
  <PresentationFormat>Custom</PresentationFormat>
  <Paragraphs>274</Paragraphs>
  <Slides>102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102</vt:i4>
      </vt:variant>
    </vt:vector>
  </HeadingPairs>
  <TitlesOfParts>
    <vt:vector size="108" baseType="lpstr">
      <vt:lpstr>Helvetica</vt:lpstr>
      <vt:lpstr>Helvetica Light</vt:lpstr>
      <vt:lpstr>Helvetica Neue Light</vt:lpstr>
      <vt:lpstr>Helvetica Neue Thin</vt:lpstr>
      <vt:lpstr>Lucida Grande</vt:lpstr>
      <vt:lpstr>White</vt:lpstr>
      <vt:lpstr>Before you get started .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Thomas Stader</cp:lastModifiedBy>
  <cp:revision>58</cp:revision>
  <dcterms:modified xsi:type="dcterms:W3CDTF">2019-06-28T07:39:36Z</dcterms:modified>
</cp:coreProperties>
</file>